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tif" ContentType="image/t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75" r:id="rId2"/>
    <p:sldId id="276" r:id="rId3"/>
    <p:sldId id="277" r:id="rId4"/>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lvl1pPr>
    <a:lvl2pPr marL="0" marR="0" indent="457167"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lvl2pPr>
    <a:lvl3pPr marL="0" marR="0" indent="914331"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lvl3pPr>
    <a:lvl4pPr marL="0" marR="0" indent="1371497"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lvl4pPr>
    <a:lvl5pPr marL="0" marR="0" indent="1828663"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lvl5pPr>
    <a:lvl6pPr marL="0" marR="0" indent="2285830"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lvl6pPr>
    <a:lvl7pPr marL="0" marR="0" indent="2742994"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lvl7pPr>
    <a:lvl8pPr marL="0" marR="0" indent="3200160"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lvl8pPr>
    <a:lvl9pPr marL="0" marR="0" indent="3657327"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6E3E3"/>
          </a:solidFill>
        </a:fill>
      </a:tcStyle>
    </a:wholeTbl>
    <a:band2H>
      <a:tcTxStyle/>
      <a:tcStyle>
        <a:tcBdr/>
        <a:fill>
          <a:solidFill>
            <a:srgbClr val="F3F1F1"/>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9CFCF"/>
          </a:solidFill>
        </a:fill>
      </a:tcStyle>
    </a:wholeTbl>
    <a:band2H>
      <a:tcTxStyle/>
      <a:tcStyle>
        <a:tcBdr/>
        <a:fill>
          <a:solidFill>
            <a:srgbClr val="FCE9E9"/>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2D4F5"/>
          </a:solidFill>
        </a:fill>
      </a:tcStyle>
    </a:wholeTbl>
    <a:band2H>
      <a:tcTxStyle/>
      <a:tcStyle>
        <a:tcBdr/>
        <a:fill>
          <a:solidFill>
            <a:srgbClr val="F1EBFA"/>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85" d="100"/>
          <a:sy n="85" d="100"/>
        </p:scale>
        <p:origin x="-960" y="-80"/>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
</file>

<file path=ppt/media/image11.png>
</file>

<file path=ppt/media/image12.png>
</file>

<file path=ppt/media/image13.png>
</file>

<file path=ppt/media/image14.tif>
</file>

<file path=ppt/media/image15.tif>
</file>

<file path=ppt/media/image2.jpe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64" name="Shape 364"/>
          <p:cNvSpPr>
            <a:spLocks noGrp="1" noRot="1" noChangeAspect="1"/>
          </p:cNvSpPr>
          <p:nvPr>
            <p:ph type="sldImg"/>
          </p:nvPr>
        </p:nvSpPr>
        <p:spPr>
          <a:xfrm>
            <a:off x="1143000" y="685800"/>
            <a:ext cx="4572000" cy="3429000"/>
          </a:xfrm>
          <a:prstGeom prst="rect">
            <a:avLst/>
          </a:prstGeom>
        </p:spPr>
        <p:txBody>
          <a:bodyPr/>
          <a:lstStyle/>
          <a:p>
            <a:endParaRPr/>
          </a:p>
        </p:txBody>
      </p:sp>
      <p:sp>
        <p:nvSpPr>
          <p:cNvPr id="365" name="Shape 36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171882507"/>
      </p:ext>
    </p:extLst>
  </p:cSld>
  <p:clrMap bg1="lt1" tx1="dk1" bg2="lt2" tx2="dk2" accent1="accent1" accent2="accent2" accent3="accent3" accent4="accent4" accent5="accent5" accent6="accent6" hlink="hlink" folHlink="folHlink"/>
  <p:notesStyle>
    <a:lvl1pPr defTabSz="914331" latinLnBrk="0">
      <a:defRPr sz="1200">
        <a:latin typeface="+mn-lt"/>
        <a:ea typeface="+mn-ea"/>
        <a:cs typeface="+mn-cs"/>
        <a:sym typeface="Calibri"/>
      </a:defRPr>
    </a:lvl1pPr>
    <a:lvl2pPr indent="228600" defTabSz="914331" latinLnBrk="0">
      <a:defRPr sz="1200">
        <a:latin typeface="+mn-lt"/>
        <a:ea typeface="+mn-ea"/>
        <a:cs typeface="+mn-cs"/>
        <a:sym typeface="Calibri"/>
      </a:defRPr>
    </a:lvl2pPr>
    <a:lvl3pPr indent="457200" defTabSz="914331" latinLnBrk="0">
      <a:defRPr sz="1200">
        <a:latin typeface="+mn-lt"/>
        <a:ea typeface="+mn-ea"/>
        <a:cs typeface="+mn-cs"/>
        <a:sym typeface="Calibri"/>
      </a:defRPr>
    </a:lvl3pPr>
    <a:lvl4pPr indent="685800" defTabSz="914331" latinLnBrk="0">
      <a:defRPr sz="1200">
        <a:latin typeface="+mn-lt"/>
        <a:ea typeface="+mn-ea"/>
        <a:cs typeface="+mn-cs"/>
        <a:sym typeface="Calibri"/>
      </a:defRPr>
    </a:lvl4pPr>
    <a:lvl5pPr indent="914400" defTabSz="914331" latinLnBrk="0">
      <a:defRPr sz="1200">
        <a:latin typeface="+mn-lt"/>
        <a:ea typeface="+mn-ea"/>
        <a:cs typeface="+mn-cs"/>
        <a:sym typeface="Calibri"/>
      </a:defRPr>
    </a:lvl5pPr>
    <a:lvl6pPr indent="1143000" defTabSz="914331" latinLnBrk="0">
      <a:defRPr sz="1200">
        <a:latin typeface="+mn-lt"/>
        <a:ea typeface="+mn-ea"/>
        <a:cs typeface="+mn-cs"/>
        <a:sym typeface="Calibri"/>
      </a:defRPr>
    </a:lvl6pPr>
    <a:lvl7pPr indent="1371600" defTabSz="914331" latinLnBrk="0">
      <a:defRPr sz="1200">
        <a:latin typeface="+mn-lt"/>
        <a:ea typeface="+mn-ea"/>
        <a:cs typeface="+mn-cs"/>
        <a:sym typeface="Calibri"/>
      </a:defRPr>
    </a:lvl7pPr>
    <a:lvl8pPr indent="1600200" defTabSz="914331" latinLnBrk="0">
      <a:defRPr sz="1200">
        <a:latin typeface="+mn-lt"/>
        <a:ea typeface="+mn-ea"/>
        <a:cs typeface="+mn-cs"/>
        <a:sym typeface="Calibri"/>
      </a:defRPr>
    </a:lvl8pPr>
    <a:lvl9pPr indent="1828800" defTabSz="914331"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6E724B28-C55D-0244-AECF-0714125137E7}" type="slidenum">
              <a:rPr lang="en-US" smtClean="0"/>
              <a:t>1</a:t>
            </a:fld>
            <a:endParaRPr lang="en-US"/>
          </a:p>
        </p:txBody>
      </p:sp>
    </p:spTree>
    <p:extLst>
      <p:ext uri="{BB962C8B-B14F-4D97-AF65-F5344CB8AC3E}">
        <p14:creationId xmlns:p14="http://schemas.microsoft.com/office/powerpoint/2010/main" val="38006941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 name="Shape 547"/>
          <p:cNvSpPr>
            <a:spLocks noGrp="1" noRot="1" noChangeAspect="1"/>
          </p:cNvSpPr>
          <p:nvPr>
            <p:ph type="sldImg"/>
          </p:nvPr>
        </p:nvSpPr>
        <p:spPr>
          <a:xfrm>
            <a:off x="381000" y="685800"/>
            <a:ext cx="6096000" cy="3429000"/>
          </a:xfrm>
          <a:prstGeom prst="rect">
            <a:avLst/>
          </a:prstGeom>
        </p:spPr>
        <p:txBody>
          <a:bodyPr/>
          <a:lstStyle/>
          <a:p>
            <a:endParaRPr/>
          </a:p>
        </p:txBody>
      </p:sp>
      <p:sp>
        <p:nvSpPr>
          <p:cNvPr id="548" name="Shape 548"/>
          <p:cNvSpPr>
            <a:spLocks noGrp="1"/>
          </p:cNvSpPr>
          <p:nvPr>
            <p:ph type="body" sz="quarter" idx="1"/>
          </p:nvPr>
        </p:nvSpPr>
        <p:spPr>
          <a:prstGeom prst="rect">
            <a:avLst/>
          </a:prstGeom>
        </p:spPr>
        <p:txBody>
          <a:bodyPr/>
          <a:lstStyle/>
          <a:p>
            <a:r>
              <a:t>Containerd has a much smaller scope than Docker, provides a golang client API, and is more focused on being embeddable.The smaller scope results in a smaller codebase that’s easier to maintain and support over time, matching Kubernetes requirements as shown in the table.</a:t>
            </a:r>
          </a:p>
          <a:p>
            <a:endParaRPr/>
          </a:p>
          <a:p>
            <a:r>
              <a:t>As described Containerd features:</a:t>
            </a:r>
          </a:p>
          <a:p>
            <a:pPr lvl="1"/>
            <a:r>
              <a:t>Decentralized container management - via containerd-shim and runc. </a:t>
            </a:r>
          </a:p>
          <a:p>
            <a:pPr lvl="1"/>
            <a:r>
              <a:t>Live restore; </a:t>
            </a:r>
          </a:p>
          <a:p>
            <a:pPr lvl="1"/>
            <a:r>
              <a:t>Charges container management overhead to the corresponding pod.</a:t>
            </a:r>
          </a:p>
          <a:p>
            <a:pPr lvl="1"/>
            <a:r>
              <a:t>Decoupled image and container management.</a:t>
            </a:r>
          </a:p>
          <a:p>
            <a:pPr lvl="1"/>
            <a:r>
              <a:t>Extensible image management: Client-driven Image Download, and Snapshotter to support pull/list/inspect…</a:t>
            </a:r>
          </a:p>
          <a:p>
            <a:r>
              <a:t>…</a:t>
            </a:r>
          </a:p>
          <a:p>
            <a:endParaRPr/>
          </a:p>
          <a:p>
            <a:r>
              <a:t>Overall, from a technical perspective, containerd is a very good alternative container runtime for Kubernetes.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2" name="Shape 622"/>
          <p:cNvSpPr>
            <a:spLocks noGrp="1" noRot="1" noChangeAspect="1"/>
          </p:cNvSpPr>
          <p:nvPr>
            <p:ph type="sldImg"/>
          </p:nvPr>
        </p:nvSpPr>
        <p:spPr>
          <a:xfrm>
            <a:off x="381000" y="685800"/>
            <a:ext cx="6096000" cy="3429000"/>
          </a:xfrm>
          <a:prstGeom prst="rect">
            <a:avLst/>
          </a:prstGeom>
        </p:spPr>
        <p:txBody>
          <a:bodyPr/>
          <a:lstStyle/>
          <a:p>
            <a:endParaRPr/>
          </a:p>
        </p:txBody>
      </p:sp>
      <p:sp>
        <p:nvSpPr>
          <p:cNvPr id="623" name="Shape 623"/>
          <p:cNvSpPr>
            <a:spLocks noGrp="1"/>
          </p:cNvSpPr>
          <p:nvPr>
            <p:ph type="body" sz="quarter" idx="1"/>
          </p:nvPr>
        </p:nvSpPr>
        <p:spPr>
          <a:prstGeom prst="rect">
            <a:avLst/>
          </a:prstGeom>
        </p:spPr>
        <p:txBody>
          <a:bodyPr/>
          <a:lstStyle/>
          <a:p>
            <a:r>
              <a:t>Cri-containerd is an implementation of CRI for containerd. It operates on the same node as the Kubelet and containerd. Layered between Kubernetes and containerd, cri-containerd handles all CRI service requests from the Kubelet and uses containerd to manage containers and container images. Cri-containerd manages these service requests in part by forming containerd service requests while adding sufficient additional function to support the CRI requirements.</a:t>
            </a:r>
          </a:p>
          <a:p>
            <a:endParaRPr/>
          </a:p>
          <a:p>
            <a:endParaRPr/>
          </a:p>
          <a:p>
            <a:r>
              <a:t>Compared with the current Docker CRI implementation (dockershim), cri-containerd eliminates an extra hop in the stack, making the stack more stable and efficient.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8" name="Shape 688"/>
          <p:cNvSpPr>
            <a:spLocks noGrp="1" noRot="1" noChangeAspect="1"/>
          </p:cNvSpPr>
          <p:nvPr>
            <p:ph type="sldImg"/>
          </p:nvPr>
        </p:nvSpPr>
        <p:spPr>
          <a:xfrm>
            <a:off x="381000" y="685800"/>
            <a:ext cx="6096000" cy="3429000"/>
          </a:xfrm>
          <a:prstGeom prst="rect">
            <a:avLst/>
          </a:prstGeom>
        </p:spPr>
        <p:txBody>
          <a:bodyPr/>
          <a:lstStyle/>
          <a:p>
            <a:endParaRPr/>
          </a:p>
        </p:txBody>
      </p:sp>
      <p:sp>
        <p:nvSpPr>
          <p:cNvPr id="689" name="Shape 689"/>
          <p:cNvSpPr>
            <a:spLocks noGrp="1"/>
          </p:cNvSpPr>
          <p:nvPr>
            <p:ph type="body" sz="quarter" idx="1"/>
          </p:nvPr>
        </p:nvSpPr>
        <p:spPr>
          <a:prstGeom prst="rect">
            <a:avLst/>
          </a:prstGeom>
        </p:spPr>
        <p:txBody>
          <a:bodyPr/>
          <a:lstStyle/>
          <a:p>
            <a:r>
              <a:t>As shown - Cri-containerd uses containerd to manage the full container lifecycle and all container images. As also shown, cri-containerd manages pod networking via CNI. Like containerd, CNI is also a CNCF project.</a:t>
            </a:r>
          </a:p>
          <a:p>
            <a:endParaRPr/>
          </a:p>
          <a:p>
            <a:r>
              <a:t>GRPC is a google donated open source project for RPC apis. The GRPC interfaces provided by the various components shown are vendored into the projects that use them.</a:t>
            </a:r>
          </a:p>
          <a:p>
            <a:endParaRPr/>
          </a:p>
          <a:p>
            <a:r>
              <a:t>In the case of the containerd client, containerd has provided an easy to use golang client api that wraps the containerd grpc services. </a:t>
            </a:r>
          </a:p>
          <a:p>
            <a:endParaRPr/>
          </a:p>
          <a:p>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1" name="Shape 721"/>
          <p:cNvSpPr>
            <a:spLocks noGrp="1" noRot="1" noChangeAspect="1"/>
          </p:cNvSpPr>
          <p:nvPr>
            <p:ph type="sldImg"/>
          </p:nvPr>
        </p:nvSpPr>
        <p:spPr>
          <a:xfrm>
            <a:off x="381000" y="685800"/>
            <a:ext cx="6096000" cy="3429000"/>
          </a:xfrm>
          <a:prstGeom prst="rect">
            <a:avLst/>
          </a:prstGeom>
        </p:spPr>
        <p:txBody>
          <a:bodyPr/>
          <a:lstStyle/>
          <a:p>
            <a:endParaRPr/>
          </a:p>
        </p:txBody>
      </p:sp>
      <p:sp>
        <p:nvSpPr>
          <p:cNvPr id="722" name="Shape 722"/>
          <p:cNvSpPr>
            <a:spLocks noGrp="1"/>
          </p:cNvSpPr>
          <p:nvPr>
            <p:ph type="body" sz="quarter" idx="1"/>
          </p:nvPr>
        </p:nvSpPr>
        <p:spPr>
          <a:prstGeom prst="rect">
            <a:avLst/>
          </a:prstGeom>
        </p:spPr>
        <p:txBody>
          <a:bodyPr/>
          <a:lstStyle/>
          <a:p>
            <a:r>
              <a:t>Now we will walk through the steps for a simple example for creating single container pod with Kubelet and containerd.</a:t>
            </a:r>
          </a:p>
          <a:p>
            <a:endParaRPr/>
          </a:p>
          <a:p>
            <a:r>
              <a:t>&lt;read steps 1-7&gt; pointing to the various component names as read.</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 name="Shape 727"/>
          <p:cNvSpPr>
            <a:spLocks noGrp="1" noRot="1" noChangeAspect="1"/>
          </p:cNvSpPr>
          <p:nvPr>
            <p:ph type="sldImg"/>
          </p:nvPr>
        </p:nvSpPr>
        <p:spPr>
          <a:xfrm>
            <a:off x="381000" y="685800"/>
            <a:ext cx="6096000" cy="3429000"/>
          </a:xfrm>
          <a:prstGeom prst="rect">
            <a:avLst/>
          </a:prstGeom>
        </p:spPr>
        <p:txBody>
          <a:bodyPr/>
          <a:lstStyle/>
          <a:p>
            <a:endParaRPr/>
          </a:p>
        </p:txBody>
      </p:sp>
      <p:sp>
        <p:nvSpPr>
          <p:cNvPr id="728" name="Shape 728"/>
          <p:cNvSpPr>
            <a:spLocks noGrp="1"/>
          </p:cNvSpPr>
          <p:nvPr>
            <p:ph type="body" sz="quarter" idx="1"/>
          </p:nvPr>
        </p:nvSpPr>
        <p:spPr>
          <a:prstGeom prst="rect">
            <a:avLst/>
          </a:prstGeom>
        </p:spPr>
        <p:txBody>
          <a:bodyPr/>
          <a:lstStyle/>
          <a:p>
            <a:r>
              <a:t>Cri-containerd alpha was released on Sep. 25 it is now feature complete. Meaning that all Kubernetes features are supported.</a:t>
            </a:r>
          </a:p>
          <a:p>
            <a:endParaRPr/>
          </a:p>
          <a:p>
            <a:r>
              <a:t>All CRI validation tests have passed and All regular node e2e tests have passed. Next up will be the e2e cluster tests.</a:t>
            </a:r>
          </a:p>
          <a:p>
            <a:endParaRPr/>
          </a:p>
          <a:p>
            <a:endParaRPr/>
          </a:p>
          <a:p>
            <a:r>
              <a:t>Thanks to Contributors from Google, IBM, Docker, ZTE, ZJU etc.</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3" name="Shape 733"/>
          <p:cNvSpPr>
            <a:spLocks noGrp="1" noRot="1" noChangeAspect="1"/>
          </p:cNvSpPr>
          <p:nvPr>
            <p:ph type="sldImg"/>
          </p:nvPr>
        </p:nvSpPr>
        <p:spPr>
          <a:xfrm>
            <a:off x="381000" y="685800"/>
            <a:ext cx="6096000" cy="3429000"/>
          </a:xfrm>
          <a:prstGeom prst="rect">
            <a:avLst/>
          </a:prstGeom>
        </p:spPr>
        <p:txBody>
          <a:bodyPr/>
          <a:lstStyle/>
          <a:p>
            <a:endParaRPr/>
          </a:p>
        </p:txBody>
      </p:sp>
      <p:sp>
        <p:nvSpPr>
          <p:cNvPr id="734" name="Shape 734"/>
          <p:cNvSpPr>
            <a:spLocks noGrp="1"/>
          </p:cNvSpPr>
          <p:nvPr>
            <p:ph type="body" sz="quarter" idx="1"/>
          </p:nvPr>
        </p:nvSpPr>
        <p:spPr>
          <a:prstGeom prst="rect">
            <a:avLst/>
          </a:prstGeom>
        </p:spPr>
        <p:txBody>
          <a:bodyPr/>
          <a:lstStyle/>
          <a:p>
            <a:r>
              <a:t>We are focused on stability and usability improvements as our next steps, with a beta expected by the end of 2017.</a:t>
            </a:r>
          </a:p>
          <a:p>
            <a:endParaRPr/>
          </a:p>
          <a:p>
            <a:r>
              <a:t>For stability, we plan to run the test buckets on a good sample of distros, and will be responding to any reported issues.</a:t>
            </a:r>
          </a:p>
          <a:p>
            <a:endParaRPr/>
          </a:p>
          <a:p>
            <a:r>
              <a:t>For usability, we plan to enhance crictl, integrate with kube-up, and improve documentation.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9" name="Shape 739"/>
          <p:cNvSpPr>
            <a:spLocks noGrp="1" noRot="1" noChangeAspect="1"/>
          </p:cNvSpPr>
          <p:nvPr>
            <p:ph type="sldImg"/>
          </p:nvPr>
        </p:nvSpPr>
        <p:spPr>
          <a:xfrm>
            <a:off x="381000" y="685800"/>
            <a:ext cx="6096000" cy="3429000"/>
          </a:xfrm>
          <a:prstGeom prst="rect">
            <a:avLst/>
          </a:prstGeom>
        </p:spPr>
        <p:txBody>
          <a:bodyPr/>
          <a:lstStyle/>
          <a:p>
            <a:endParaRPr/>
          </a:p>
        </p:txBody>
      </p:sp>
      <p:sp>
        <p:nvSpPr>
          <p:cNvPr id="740" name="Shape 740"/>
          <p:cNvSpPr>
            <a:spLocks noGrp="1"/>
          </p:cNvSpPr>
          <p:nvPr>
            <p:ph type="body" sz="quarter" idx="1"/>
          </p:nvPr>
        </p:nvSpPr>
        <p:spPr>
          <a:prstGeom prst="rect">
            <a:avLst/>
          </a:prstGeom>
        </p:spPr>
        <p:txBody>
          <a:bodyPr/>
          <a:lstStyle/>
          <a:p>
            <a:endParaRPr/>
          </a:p>
          <a:p>
            <a:r>
              <a:t>containerd includes a daemon exposing gRPC API over a local UNIX socket. The API is a low-level one designed for higher layers to wrap and extend. It also includes a barebone CLI (ctr) designed specifically for development and debugging purpose. It uses runC to run containers according to the OCI specification. The code can be found on GitHub. </a:t>
            </a:r>
          </a:p>
          <a:p>
            <a:endParaRPr/>
          </a:p>
          <a:p>
            <a:r>
              <a:t>containerd uses container runtime engines to manage containers… Containerd will support any container runtime engine the implements the OCI runtime specification v1.0. Runc is the default container engine for containerd. As such, runc is typically packaged along with containerd. Runc is an OCI project developed by docker, IBM, google, red-hat,… and many other contributors.</a:t>
            </a:r>
          </a:p>
          <a:p>
            <a:endParaRPr/>
          </a:p>
          <a:p>
            <a:r>
              <a:t>As mentioned before, containerd also includes a nice golang client api for using the grpc service apis shown in the diagram. This api allows any golang application to easily create and manage containers, pull container images, etc…</a:t>
            </a:r>
          </a:p>
          <a:p>
            <a:endParaRPr/>
          </a:p>
          <a:p>
            <a:endParaRPr/>
          </a:p>
          <a:p>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5" name="Shape 745"/>
          <p:cNvSpPr>
            <a:spLocks noGrp="1" noRot="1" noChangeAspect="1"/>
          </p:cNvSpPr>
          <p:nvPr>
            <p:ph type="sldImg"/>
          </p:nvPr>
        </p:nvSpPr>
        <p:spPr>
          <a:xfrm>
            <a:off x="381000" y="685800"/>
            <a:ext cx="6096000" cy="3429000"/>
          </a:xfrm>
          <a:prstGeom prst="rect">
            <a:avLst/>
          </a:prstGeom>
        </p:spPr>
        <p:txBody>
          <a:bodyPr/>
          <a:lstStyle/>
          <a:p>
            <a:endParaRPr/>
          </a:p>
        </p:txBody>
      </p:sp>
      <p:sp>
        <p:nvSpPr>
          <p:cNvPr id="746" name="Shape 746"/>
          <p:cNvSpPr>
            <a:spLocks noGrp="1"/>
          </p:cNvSpPr>
          <p:nvPr>
            <p:ph type="body" sz="quarter" idx="1"/>
          </p:nvPr>
        </p:nvSpPr>
        <p:spPr>
          <a:prstGeom prst="rect">
            <a:avLst/>
          </a:prstGeom>
        </p:spPr>
        <p:txBody>
          <a:bodyPr/>
          <a:lstStyle/>
          <a:p>
            <a:r>
              <a:t>CRI-O is developed by maintainers and contributors from Red-Hat, Intel, SUSE, Hyper, IBM, and others. It is a community-driven, open source project. Feedback, users, and of course, contributors, are always welcome at the kubernetes-incubator/cri-o project.</a:t>
            </a:r>
          </a:p>
          <a:p>
            <a:r>
              <a:t>	•Kubernetes contacts the kubelet to launch a pod.</a:t>
            </a:r>
          </a:p>
          <a:p>
            <a:pPr lvl="2"/>
            <a:r>
              <a:t>	•The kublet forwards the request to the CRI-O daemon via CRI to launch the new POD.</a:t>
            </a:r>
          </a:p>
          <a:p>
            <a:r>
              <a:t>	•CRI-O uses the containers/image library to pull the image from a container registry.</a:t>
            </a:r>
          </a:p>
          <a:p>
            <a:r>
              <a:t>	•The downloaded image is unpacked into the container’s root filesystems, stored in COW file systems, using containers/storage library.</a:t>
            </a:r>
          </a:p>
          <a:p>
            <a:r>
              <a:t>	•After the rootfs has been created for the container, CRI-O generates an OCI runtime specification json file describing how to run the container using the OCI Generate tools.</a:t>
            </a:r>
          </a:p>
          <a:p>
            <a:r>
              <a:t>	•CRI-O then launches an OCI Compatible Runtime using the specification to run the container proceses. The default OCI Runtime is runc.</a:t>
            </a:r>
          </a:p>
          <a:p>
            <a:r>
              <a:t>	•Each container is monitored by a separate conmon process. The conmon process holds the pty of the PID1 of the container process. It handles logging for the container and records the exit code for the container process.</a:t>
            </a:r>
          </a:p>
          <a:p>
            <a:r>
              <a:t>	•Networking for the pod is setup through use of CNI, so any CNI plugin can be used with CRI-O.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a:spLocks noGrp="1" noRot="1" noChangeAspect="1"/>
          </p:cNvSpPr>
          <p:nvPr>
            <p:ph type="sldImg"/>
          </p:nvPr>
        </p:nvSpPr>
        <p:spPr>
          <a:xfrm>
            <a:off x="381000" y="685800"/>
            <a:ext cx="6096000" cy="3429000"/>
          </a:xfrm>
          <a:prstGeom prst="rect">
            <a:avLst/>
          </a:prstGeom>
        </p:spPr>
        <p:txBody>
          <a:bodyPr/>
          <a:lstStyle/>
          <a:p>
            <a:endParaRPr/>
          </a:p>
        </p:txBody>
      </p:sp>
      <p:sp>
        <p:nvSpPr>
          <p:cNvPr id="374" name="Shape 374"/>
          <p:cNvSpPr>
            <a:spLocks noGrp="1"/>
          </p:cNvSpPr>
          <p:nvPr>
            <p:ph type="body" sz="quarter" idx="1"/>
          </p:nvPr>
        </p:nvSpPr>
        <p:spPr>
          <a:prstGeom prst="rect">
            <a:avLst/>
          </a:prstGeom>
        </p:spPr>
        <p:txBody>
          <a:bodyPr/>
          <a:lstStyle/>
          <a:p>
            <a:pPr defTabSz="914400"/>
            <a:r>
              <a:t>Hello and welcome to this "Kubernetes Runtime" discussion.</a:t>
            </a:r>
          </a:p>
          <a:p>
            <a:pPr defTabSz="914400"/>
            <a:r>
              <a:t>Today we'll be providing an overview of Kubernetes Runtime – what it is today, its high-level architecture and where it is headed in the near future.</a:t>
            </a:r>
          </a:p>
          <a:p>
            <a:pPr defTabSz="914400"/>
            <a:r>
              <a:t>In addition, we'll also talk a little bit about IBM's involvement with Kubernetes Runtimes – both within the Kubernetes Incubator community and the Open Containers Initiative (OCI).</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 name="Shape 465"/>
          <p:cNvSpPr>
            <a:spLocks noGrp="1" noRot="1" noChangeAspect="1"/>
          </p:cNvSpPr>
          <p:nvPr>
            <p:ph type="sldImg"/>
          </p:nvPr>
        </p:nvSpPr>
        <p:spPr>
          <a:xfrm>
            <a:off x="381000" y="685800"/>
            <a:ext cx="6096000" cy="3429000"/>
          </a:xfrm>
          <a:prstGeom prst="rect">
            <a:avLst/>
          </a:prstGeom>
        </p:spPr>
        <p:txBody>
          <a:bodyPr/>
          <a:lstStyle/>
          <a:p>
            <a:endParaRPr/>
          </a:p>
        </p:txBody>
      </p:sp>
      <p:sp>
        <p:nvSpPr>
          <p:cNvPr id="466" name="Shape 466"/>
          <p:cNvSpPr>
            <a:spLocks noGrp="1"/>
          </p:cNvSpPr>
          <p:nvPr>
            <p:ph type="body" sz="quarter" idx="1"/>
          </p:nvPr>
        </p:nvSpPr>
        <p:spPr>
          <a:prstGeom prst="rect">
            <a:avLst/>
          </a:prstGeom>
        </p:spPr>
        <p:txBody>
          <a:bodyPr/>
          <a:lstStyle/>
          <a:p>
            <a:pPr defTabSz="914400"/>
            <a:r>
              <a:t>Let's review what we talked about in the prior session “Kubernetes 101”:</a:t>
            </a:r>
          </a:p>
          <a:p>
            <a:pPr defTabSz="914400"/>
            <a:r>
              <a:t>1 – using some HTTP client, such as "kubectl", we ask to store the resources defined in the "deployment.yaml" file into Kubernetes</a:t>
            </a:r>
          </a:p>
          <a:p>
            <a:pPr defTabSz="914400"/>
            <a:r>
              <a:t>2 – the "API Server" (the http front-end to the DB) accepts the request and stores it in the DB</a:t>
            </a:r>
          </a:p>
          <a:p>
            <a:pPr defTabSz="914400"/>
            <a:r>
              <a:t>3 – controllers watching the DB detect the new resources and act upon it. In this case our deployment.yaml defined a set of pod and something called a ReplicaSet which is Kubernete's way of asking for a scalable set of Pods – meaning you define the Pod and indicate how many instances of it you want.</a:t>
            </a:r>
          </a:p>
          <a:p>
            <a:pPr defTabSz="914400"/>
            <a:r>
              <a:t>4 – the ReplicaSet controller will notice that we've asked for a certain # of Pods and none are there so it creates that many Pods in the DB.  In essence, the ReplicaSet controller is now acting like any other kubernetes client modifying the DB.</a:t>
            </a:r>
          </a:p>
          <a:p>
            <a:pPr defTabSz="914400"/>
            <a:r>
              <a:t>5 – the "scheduler" controller will see there are Pods in the DB that have not been assigned to any hosts so it does so by modifying those Pods in the DB.</a:t>
            </a:r>
          </a:p>
          <a:p>
            <a:pPr defTabSz="914400"/>
            <a:r>
              <a:t>6 – A "Kubelet" is the component/controller that manages the Pods on a host. It also acts as a controller of sorts by watching for new Pods that are assigned to it and then creates those Pods on the host. It does this by talking to the container engine (e.g. Docker) running on the host.</a:t>
            </a:r>
          </a:p>
          <a:p>
            <a:pPr defTabSz="914400"/>
            <a:r>
              <a:t>7 – And finally, there's another component that lives on the host called "kubeproxy" that will manage the network traffic for the pods on a Host. We won't go into details about it here, but its worth mentioning that it exists and you'll learn more about that as you learn more about the internals of Kubernetes.</a:t>
            </a:r>
          </a:p>
          <a:p>
            <a:pPr defTabSz="914400"/>
            <a:endParaRPr/>
          </a:p>
          <a:p>
            <a:pPr defTabSz="914400"/>
            <a:r>
              <a:t>With this quick overview of how Kubernetes works, let's dig a bit and talk a little more about Kubelet and the Container Engine side of the architecture.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 name="Shape 471"/>
          <p:cNvSpPr>
            <a:spLocks noGrp="1" noRot="1" noChangeAspect="1"/>
          </p:cNvSpPr>
          <p:nvPr>
            <p:ph type="sldImg"/>
          </p:nvPr>
        </p:nvSpPr>
        <p:spPr>
          <a:xfrm>
            <a:off x="381000" y="685800"/>
            <a:ext cx="6096000" cy="3429000"/>
          </a:xfrm>
          <a:prstGeom prst="rect">
            <a:avLst/>
          </a:prstGeom>
        </p:spPr>
        <p:txBody>
          <a:bodyPr/>
          <a:lstStyle/>
          <a:p>
            <a:endParaRPr/>
          </a:p>
        </p:txBody>
      </p:sp>
      <p:sp>
        <p:nvSpPr>
          <p:cNvPr id="472" name="Shape 472"/>
          <p:cNvSpPr>
            <a:spLocks noGrp="1"/>
          </p:cNvSpPr>
          <p:nvPr>
            <p:ph type="body" sz="quarter" idx="1"/>
          </p:nvPr>
        </p:nvSpPr>
        <p:spPr>
          <a:prstGeom prst="rect">
            <a:avLst/>
          </a:prstGeom>
        </p:spPr>
        <p:txBody>
          <a:bodyPr/>
          <a:lstStyle/>
          <a:p>
            <a:r>
              <a:t>Kubernetes nodes (or worker nodes) have all of the services necessary to run application containers. </a:t>
            </a:r>
          </a:p>
          <a:p>
            <a:endParaRPr/>
          </a:p>
          <a:p>
            <a:r>
              <a:t>Namely: Each node comprises the Kublet service, the Container Runtime Engine, and Kube-Proxy service. </a:t>
            </a:r>
          </a:p>
          <a:p>
            <a:endParaRPr/>
          </a:p>
          <a:p>
            <a:r>
              <a:t>Kubectl is a command line tool to communicate with the API service and send commands to the master node.</a:t>
            </a:r>
          </a:p>
          <a:p>
            <a:endParaRPr/>
          </a:p>
          <a:p>
            <a:r>
              <a:t>Pods are a kubernetes concept consisting of one or more containers sharing the same IPC, NET and PID namespaces and living in the same cgroup.</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Shape 477"/>
          <p:cNvSpPr>
            <a:spLocks noGrp="1" noRot="1" noChangeAspect="1"/>
          </p:cNvSpPr>
          <p:nvPr>
            <p:ph type="sldImg"/>
          </p:nvPr>
        </p:nvSpPr>
        <p:spPr>
          <a:xfrm>
            <a:off x="381000" y="685800"/>
            <a:ext cx="6096000" cy="3429000"/>
          </a:xfrm>
          <a:prstGeom prst="rect">
            <a:avLst/>
          </a:prstGeom>
        </p:spPr>
        <p:txBody>
          <a:bodyPr/>
          <a:lstStyle/>
          <a:p>
            <a:endParaRPr/>
          </a:p>
        </p:txBody>
      </p:sp>
      <p:sp>
        <p:nvSpPr>
          <p:cNvPr id="478" name="Shape 478"/>
          <p:cNvSpPr>
            <a:spLocks noGrp="1"/>
          </p:cNvSpPr>
          <p:nvPr>
            <p:ph type="body" sz="quarter" idx="1"/>
          </p:nvPr>
        </p:nvSpPr>
        <p:spPr>
          <a:prstGeom prst="rect">
            <a:avLst/>
          </a:prstGeom>
        </p:spPr>
        <p:txBody>
          <a:bodyPr/>
          <a:lstStyle/>
          <a:p>
            <a:pPr marL="200526" indent="-200526">
              <a:buSzPct val="100000"/>
              <a:buAutoNum type="arabicParenR"/>
            </a:pPr>
            <a:r>
              <a:t>&lt;read 1.&gt; Kublet is arguably the most important and most prominent controller in Kubernetes</a:t>
            </a:r>
          </a:p>
          <a:p>
            <a:pPr marL="200526" indent="-200526">
              <a:buSzPct val="100000"/>
              <a:buAutoNum type="arabicParenR"/>
            </a:pPr>
            <a:r>
              <a:t>&lt;read 2.&gt; Acting as the primary node agent, Kublet is the primary implementer of the Pod and Node APIs that drive the container execution layer. Without these APIs, Kubernetes would just be a CRUD-oriented REST application framework backed by a key-value store.</a:t>
            </a:r>
          </a:p>
          <a:p>
            <a:pPr marL="200526" indent="-200526">
              <a:buSzPct val="100000"/>
              <a:buAutoNum type="arabicParenR"/>
            </a:pPr>
            <a:r>
              <a:t>&lt;read 3.&gt; Kublet executes isolated application containers as its default, native mode of execution, as opposed to processes and traditional operating-system packages.</a:t>
            </a:r>
          </a:p>
          <a:p>
            <a:pPr marL="200526" indent="-200526">
              <a:buSzPct val="100000"/>
              <a:buAutoNum type="arabicParenR"/>
            </a:pPr>
            <a:r>
              <a:t>&lt;read 3.&gt; Kubernetes provides Pods that can host multiple containers and storage volumes as its fundamental execution primitive. This facilitates packaging a single application per container, decoupling deployment-time concerns from build-time concerns, and migration from physical/virtual machines. Once Kublet gets the configuration of a pod it then ensures that the described containers for the pod are up and running. This is the worker service that’s responsible for communicating with the master node. It also communicates with etcd, to get information about services and write the details about newly created ones. The Pod primitive is a key to understanding the primary benefits of deployment on modern cloud platforms, such as Kubernetes.</a:t>
            </a:r>
          </a:p>
          <a:p>
            <a:pPr marL="200526" indent="-200526">
              <a:buSzPct val="100000"/>
              <a:buAutoNum type="arabicParenR"/>
            </a:pPr>
            <a:r>
              <a:t>Kubelet works in terms of a PodSpec. A PodSpec is a YAML or JSON object that describes a pod. The kubelet takes a set of PodSpecs that are provided through various mechanisms (primarily through the apiserver) and ensures that the containers described in those PodSpecs are running and healthy.</a:t>
            </a:r>
          </a:p>
          <a:p>
            <a:pPr marL="200526" indent="-200526">
              <a:buSzPct val="100000"/>
              <a:buAutoNum type="arabicParenR"/>
            </a:pPr>
            <a:r>
              <a:t>Other than from a PodSpec from the apiserver, there are three ways that a container manifest can be provided to the Kubelet. File: Path passed as a flag on the command line (Files under this path will be monitored periodically for updates); HTTP endpoint passed as a parameter on the command line (This endpoint is checked every 20 seconds (also configurable with a flag); and  The kubelet can also listen for HTTP traffic and respond to a simple API (this API is a work in progress).</a:t>
            </a:r>
          </a:p>
          <a:p>
            <a:pPr marL="200526" indent="-200526">
              <a:buSzPct val="100000"/>
              <a:buAutoNum type="arabicParenR"/>
            </a:pPr>
            <a:r>
              <a:t>As shown &lt;read 7.&gt;</a:t>
            </a:r>
          </a:p>
          <a:p>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p>
            <a:r>
              <a:t>1.) The service abstraction allows for management of a group of pods. If one wants to load balance a group of pods they can put them into a Kubernetes load-balanced service. The implementation of this service abstraction creates a virtual IP. The virtual IP can be accessed by clients and is transparently proxied to the pods in a Service. </a:t>
            </a:r>
          </a:p>
          <a:p>
            <a:r>
              <a:t>2.) kube-proxy acts as a network proxy and a load balancer for a service on a single worker node. It takes care of the network routing for TCP and UDP packets by configuring iptable rules to trap access to service IPs and redirect them to the correct backends.  This network proxy model provides a highly-available load-balancing solution with low performance overhead by balancing client traffic from a node on that same node.</a:t>
            </a:r>
          </a:p>
          <a:p>
            <a:r>
              <a:t>3.) &lt;read 3.&gt;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Shape 489"/>
          <p:cNvSpPr>
            <a:spLocks noGrp="1" noRot="1" noChangeAspect="1"/>
          </p:cNvSpPr>
          <p:nvPr>
            <p:ph type="sldImg"/>
          </p:nvPr>
        </p:nvSpPr>
        <p:spPr>
          <a:xfrm>
            <a:off x="381000" y="685800"/>
            <a:ext cx="6096000" cy="3429000"/>
          </a:xfrm>
          <a:prstGeom prst="rect">
            <a:avLst/>
          </a:prstGeom>
        </p:spPr>
        <p:txBody>
          <a:bodyPr/>
          <a:lstStyle/>
          <a:p>
            <a:endParaRPr/>
          </a:p>
        </p:txBody>
      </p:sp>
      <p:sp>
        <p:nvSpPr>
          <p:cNvPr id="490" name="Shape 490"/>
          <p:cNvSpPr>
            <a:spLocks noGrp="1"/>
          </p:cNvSpPr>
          <p:nvPr>
            <p:ph type="body" sz="quarter" idx="1"/>
          </p:nvPr>
        </p:nvSpPr>
        <p:spPr>
          <a:prstGeom prst="rect">
            <a:avLst/>
          </a:prstGeom>
        </p:spPr>
        <p:txBody>
          <a:bodyPr/>
          <a:lstStyle/>
          <a:p>
            <a:r>
              <a:t>&lt;read 1. &amp; 2.&gt;</a:t>
            </a:r>
          </a:p>
          <a:p>
            <a:r>
              <a:t>3.) In the past kublet was hard coded to call docker. Then a second hardcoding was added to kublet to support rkt. But this was seen as a poor way to move forward.</a:t>
            </a:r>
          </a:p>
          <a:p>
            <a:r>
              <a:t>4.) &lt;read 4.&gt; This decoupling was needed in order to maintain clear component boundaries, facilitate testing, and facilitate pluggability. We’ll talk more about CRI in the upcoming slides.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 name="Shape 534"/>
          <p:cNvSpPr>
            <a:spLocks noGrp="1" noRot="1" noChangeAspect="1"/>
          </p:cNvSpPr>
          <p:nvPr>
            <p:ph type="sldImg"/>
          </p:nvPr>
        </p:nvSpPr>
        <p:spPr>
          <a:xfrm>
            <a:off x="381000" y="685800"/>
            <a:ext cx="6096000" cy="3429000"/>
          </a:xfrm>
          <a:prstGeom prst="rect">
            <a:avLst/>
          </a:prstGeom>
        </p:spPr>
        <p:txBody>
          <a:bodyPr/>
          <a:lstStyle/>
          <a:p>
            <a:endParaRPr/>
          </a:p>
        </p:txBody>
      </p:sp>
      <p:sp>
        <p:nvSpPr>
          <p:cNvPr id="535" name="Shape 535"/>
          <p:cNvSpPr>
            <a:spLocks noGrp="1"/>
          </p:cNvSpPr>
          <p:nvPr>
            <p:ph type="body" sz="quarter" idx="1"/>
          </p:nvPr>
        </p:nvSpPr>
        <p:spPr>
          <a:prstGeom prst="rect">
            <a:avLst/>
          </a:prstGeom>
        </p:spPr>
        <p:txBody>
          <a:bodyPr/>
          <a:lstStyle/>
          <a:p>
            <a:r>
              <a:t>A container runtime is software that executes containers and manages container images on a node. Today, the most widely known container runtime is Docker, but there are other container runtimes in the ecosystem, such as rkt, containerd, and lxd. Docker is by far the most common container runtime used in production Kubernetes environments, but Docker’s smaller offspring, containerd, may prove to be a better option. These next slides primarily focus on using containerd with Kubernetes.</a:t>
            </a:r>
          </a:p>
          <a:p>
            <a:endParaRPr/>
          </a:p>
          <a:p>
            <a:r>
              <a:t>Kubernetes 1.5 introduced an internal plugin API named Container Runtime Interface (CRI) to provide easy access to different container runtimes. CRI enables Kubernetes to use a variety of container runtimes without the need to recompile. In theory, Kubernetes could use any container runtime that implements CRI to manage pods, containers and container images.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0" name="Shape 540"/>
          <p:cNvSpPr>
            <a:spLocks noGrp="1" noRot="1" noChangeAspect="1"/>
          </p:cNvSpPr>
          <p:nvPr>
            <p:ph type="sldImg"/>
          </p:nvPr>
        </p:nvSpPr>
        <p:spPr>
          <a:xfrm>
            <a:off x="381000" y="685800"/>
            <a:ext cx="6096000" cy="3429000"/>
          </a:xfrm>
          <a:prstGeom prst="rect">
            <a:avLst/>
          </a:prstGeom>
        </p:spPr>
        <p:txBody>
          <a:bodyPr/>
          <a:lstStyle/>
          <a:p>
            <a:endParaRPr/>
          </a:p>
        </p:txBody>
      </p:sp>
      <p:sp>
        <p:nvSpPr>
          <p:cNvPr id="541" name="Shape 541"/>
          <p:cNvSpPr>
            <a:spLocks noGrp="1"/>
          </p:cNvSpPr>
          <p:nvPr>
            <p:ph type="body" sz="quarter" idx="1"/>
          </p:nvPr>
        </p:nvSpPr>
        <p:spPr>
          <a:prstGeom prst="rect">
            <a:avLst/>
          </a:prstGeom>
        </p:spPr>
        <p:txBody>
          <a:bodyPr/>
          <a:lstStyle/>
          <a:p>
            <a:r>
              <a:t>Containerd is an OCI compliant core container runtime designed to be embedded into larger systems. It provides the minimum set of functionality to execute containers and manages images on a node. It was initiated by Docker Inc. and donated to CNCF in March of 2017. The Docker engine itself is built on top of earlier versions of containerd, and will soon be updated to the newest version. Containerd is close to a feature complete stable release, with 1.0.0-beta.1 available right now.</a:t>
            </a:r>
          </a:p>
          <a:p>
            <a:endParaRPr/>
          </a:p>
          <a:p>
            <a:r>
              <a:t>Over the past 6 months, engineers from Google, Docker, IBM, ZTE, and ZJU have worked to implement CRI for containerd. The project is called cri-containerd, which had its feature complete v1.0.0-alpha.0 release on September 25, 2017. With cri-containerd, users can run Kubernetes clusters using containerd as the underlying runtime without Docker installed.</a:t>
            </a:r>
          </a:p>
          <a:p>
            <a:endParaRPr/>
          </a:p>
          <a:p>
            <a:r>
              <a:t>These other CRI integrations are also available, with varying levels of implementations and designs.</a:t>
            </a:r>
          </a:p>
          <a:p>
            <a:endParaRPr/>
          </a:p>
          <a:p>
            <a:r>
              <a:t>The Current release of Kubernetes 1.7 runs on a CRI implementation of Docker. This implementation is currently built into Kubelet.</a:t>
            </a:r>
          </a:p>
          <a:p>
            <a:endParaRPr/>
          </a:p>
          <a:p>
            <a:r>
              <a:t>CRI Tools is a Kubernetes incubator project that includes a test validation suite and a command line tool for debugging CRI integrations.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11" name="Shape 11" descr="Rectangle 14"/>
          <p:cNvSpPr/>
          <p:nvPr/>
        </p:nvSpPr>
        <p:spPr>
          <a:xfrm>
            <a:off x="6096000" y="0"/>
            <a:ext cx="4549262" cy="6858000"/>
          </a:xfrm>
          <a:prstGeom prst="rect">
            <a:avLst/>
          </a:prstGeom>
          <a:solidFill>
            <a:schemeClr val="accent4"/>
          </a:solidFill>
          <a:ln w="12700">
            <a:miter lim="400000"/>
          </a:ln>
        </p:spPr>
        <p:txBody>
          <a:bodyPr lIns="45719" rIns="45719" anchor="ctr"/>
          <a:lstStyle/>
          <a:p>
            <a:pPr algn="ctr">
              <a:defRPr>
                <a:solidFill>
                  <a:srgbClr val="FFFFFF"/>
                </a:solidFill>
              </a:defRPr>
            </a:pPr>
            <a:endParaRPr/>
          </a:p>
        </p:txBody>
      </p:sp>
      <p:sp>
        <p:nvSpPr>
          <p:cNvPr id="12" name="Shape 12" descr="Rectangle 13"/>
          <p:cNvSpPr/>
          <p:nvPr/>
        </p:nvSpPr>
        <p:spPr>
          <a:xfrm>
            <a:off x="0" y="0"/>
            <a:ext cx="6096000" cy="6858000"/>
          </a:xfrm>
          <a:prstGeom prst="rect">
            <a:avLst/>
          </a:prstGeom>
          <a:solidFill>
            <a:srgbClr val="B8ADAD"/>
          </a:solidFill>
          <a:ln w="12700">
            <a:miter lim="400000"/>
          </a:ln>
        </p:spPr>
        <p:txBody>
          <a:bodyPr lIns="45719" rIns="45719" anchor="ctr"/>
          <a:lstStyle/>
          <a:p>
            <a:pPr algn="ctr">
              <a:defRPr>
                <a:solidFill>
                  <a:srgbClr val="FFFFFF"/>
                </a:solidFill>
              </a:defRPr>
            </a:pPr>
            <a:endParaRPr/>
          </a:p>
        </p:txBody>
      </p:sp>
      <p:sp>
        <p:nvSpPr>
          <p:cNvPr id="13" name="Shape 13" descr="Rectangle 16"/>
          <p:cNvSpPr/>
          <p:nvPr/>
        </p:nvSpPr>
        <p:spPr>
          <a:xfrm>
            <a:off x="10655124" y="0"/>
            <a:ext cx="1536880" cy="6858000"/>
          </a:xfrm>
          <a:prstGeom prst="rect">
            <a:avLst/>
          </a:prstGeom>
          <a:solidFill>
            <a:srgbClr val="E4E1E1"/>
          </a:solidFill>
          <a:ln w="12700">
            <a:miter lim="400000"/>
          </a:ln>
        </p:spPr>
        <p:txBody>
          <a:bodyPr lIns="45719" rIns="45719" anchor="ctr"/>
          <a:lstStyle/>
          <a:p>
            <a:pPr algn="ctr">
              <a:defRPr>
                <a:solidFill>
                  <a:srgbClr val="FFFFFF"/>
                </a:solidFill>
              </a:defRPr>
            </a:pPr>
            <a:endParaRPr/>
          </a:p>
        </p:txBody>
      </p:sp>
      <p:sp>
        <p:nvSpPr>
          <p:cNvPr id="14" name="Shape 14"/>
          <p:cNvSpPr>
            <a:spLocks noGrp="1"/>
          </p:cNvSpPr>
          <p:nvPr>
            <p:ph type="body" sz="quarter" idx="1"/>
          </p:nvPr>
        </p:nvSpPr>
        <p:spPr>
          <a:xfrm>
            <a:off x="270020" y="396889"/>
            <a:ext cx="5152882" cy="521223"/>
          </a:xfrm>
          <a:prstGeom prst="rect">
            <a:avLst/>
          </a:prstGeom>
        </p:spPr>
        <p:txBody>
          <a:bodyPr>
            <a:normAutofit/>
          </a:bodyPr>
          <a:lstStyle>
            <a:lvl1pPr marL="0" indent="0">
              <a:spcBef>
                <a:spcPts val="0"/>
              </a:spcBef>
              <a:defRPr sz="3100">
                <a:solidFill>
                  <a:srgbClr val="FFFFFF"/>
                </a:solidFill>
              </a:defRPr>
            </a:lvl1pPr>
            <a:lvl2pPr marL="752420" indent="-295254">
              <a:spcBef>
                <a:spcPts val="0"/>
              </a:spcBef>
              <a:defRPr sz="3100">
                <a:solidFill>
                  <a:srgbClr val="FFFFFF"/>
                </a:solidFill>
              </a:defRPr>
            </a:lvl2pPr>
            <a:lvl3pPr marL="1268635" indent="-354305">
              <a:spcBef>
                <a:spcPts val="0"/>
              </a:spcBef>
              <a:defRPr sz="3100">
                <a:solidFill>
                  <a:srgbClr val="FFFFFF"/>
                </a:solidFill>
              </a:defRPr>
            </a:lvl3pPr>
            <a:lvl4pPr marL="1744448" indent="-372952">
              <a:spcBef>
                <a:spcPts val="0"/>
              </a:spcBef>
              <a:defRPr sz="3100">
                <a:solidFill>
                  <a:srgbClr val="FFFFFF"/>
                </a:solidFill>
              </a:defRPr>
            </a:lvl4pPr>
            <a:lvl5pPr marL="2201615" indent="-372952">
              <a:spcBef>
                <a:spcPts val="0"/>
              </a:spcBef>
              <a:defRPr sz="3100">
                <a:solidFill>
                  <a:srgbClr val="FFFFFF"/>
                </a:solidFill>
              </a:defRPr>
            </a:lvl5pPr>
          </a:lstStyle>
          <a:p>
            <a:r>
              <a:t>正文级别 1</a:t>
            </a:r>
          </a:p>
          <a:p>
            <a:pPr lvl="1"/>
            <a:r>
              <a:t>正文级别 2</a:t>
            </a:r>
          </a:p>
          <a:p>
            <a:pPr lvl="2"/>
            <a:r>
              <a:t>正文级别 3</a:t>
            </a:r>
          </a:p>
          <a:p>
            <a:pPr lvl="3"/>
            <a:r>
              <a:t>正文级别 4</a:t>
            </a:r>
          </a:p>
          <a:p>
            <a:pPr lvl="4"/>
            <a:r>
              <a:t>正文级别 5</a:t>
            </a:r>
          </a:p>
        </p:txBody>
      </p:sp>
      <p:sp>
        <p:nvSpPr>
          <p:cNvPr id="15" name="Shape 15" descr="Text Placeholder 15"/>
          <p:cNvSpPr>
            <a:spLocks noGrp="1"/>
          </p:cNvSpPr>
          <p:nvPr>
            <p:ph type="body" sz="quarter" idx="13"/>
          </p:nvPr>
        </p:nvSpPr>
        <p:spPr>
          <a:xfrm>
            <a:off x="270020" y="2952336"/>
            <a:ext cx="5152882" cy="864462"/>
          </a:xfrm>
          <a:prstGeom prst="rect">
            <a:avLst/>
          </a:prstGeom>
        </p:spPr>
        <p:txBody>
          <a:bodyPr>
            <a:normAutofit/>
          </a:bodyPr>
          <a:lstStyle/>
          <a:p>
            <a:pPr marL="0" indent="0">
              <a:spcBef>
                <a:spcPts val="0"/>
              </a:spcBef>
              <a:defRPr sz="3100">
                <a:solidFill>
                  <a:srgbClr val="FFFFFF"/>
                </a:solidFill>
              </a:defRPr>
            </a:pPr>
            <a:endParaRPr/>
          </a:p>
        </p:txBody>
      </p:sp>
      <p:sp>
        <p:nvSpPr>
          <p:cNvPr id="16" name="Shape 16" descr="Text Placeholder 15"/>
          <p:cNvSpPr>
            <a:spLocks noGrp="1"/>
          </p:cNvSpPr>
          <p:nvPr>
            <p:ph type="body" sz="quarter" idx="14"/>
          </p:nvPr>
        </p:nvSpPr>
        <p:spPr>
          <a:xfrm>
            <a:off x="270020" y="4041547"/>
            <a:ext cx="5152882" cy="864462"/>
          </a:xfrm>
          <a:prstGeom prst="rect">
            <a:avLst/>
          </a:prstGeom>
        </p:spPr>
        <p:txBody>
          <a:bodyPr>
            <a:normAutofit/>
          </a:bodyPr>
          <a:lstStyle/>
          <a:p>
            <a:pPr marL="0" indent="0">
              <a:spcBef>
                <a:spcPts val="0"/>
              </a:spcBef>
              <a:defRPr sz="3100">
                <a:solidFill>
                  <a:srgbClr val="FFFFFF"/>
                </a:solidFill>
              </a:defRPr>
            </a:pPr>
            <a:endParaRPr/>
          </a:p>
        </p:txBody>
      </p:sp>
      <p:pic>
        <p:nvPicPr>
          <p:cNvPr id="17" name="image1.png" descr="Picture 25"/>
          <p:cNvPicPr>
            <a:picLocks noChangeAspect="1"/>
          </p:cNvPicPr>
          <p:nvPr/>
        </p:nvPicPr>
        <p:blipFill>
          <a:blip r:embed="rId2">
            <a:extLst/>
          </a:blip>
          <a:stretch>
            <a:fillRect/>
          </a:stretch>
        </p:blipFill>
        <p:spPr>
          <a:xfrm>
            <a:off x="6474785" y="6240076"/>
            <a:ext cx="675560" cy="273860"/>
          </a:xfrm>
          <a:prstGeom prst="rect">
            <a:avLst/>
          </a:prstGeom>
          <a:ln w="12700">
            <a:miter lim="400000"/>
          </a:ln>
        </p:spPr>
      </p:pic>
      <p:sp>
        <p:nvSpPr>
          <p:cNvPr id="18" name="Shape 18"/>
          <p:cNvSpPr>
            <a:spLocks noGrp="1"/>
          </p:cNvSpPr>
          <p:nvPr>
            <p:ph type="sldNum" sz="quarter" idx="2"/>
          </p:nvPr>
        </p:nvSpPr>
        <p:spPr>
          <a:prstGeom prst="rect">
            <a:avLst/>
          </a:prstGeom>
        </p:spPr>
        <p:txBody>
          <a:bodyPr/>
          <a:lstStyle/>
          <a:p>
            <a:fld id="{86CB4B4D-7CA3-9044-876B-883B54F8677D}" type="slidenum">
              <a:t>‹#›</a:t>
            </a:fld>
            <a:endParaRPr/>
          </a:p>
        </p:txBody>
      </p:sp>
      <p:sp>
        <p:nvSpPr>
          <p:cNvPr id="19" name="Shape 19" descr="Subtitle 2"/>
          <p:cNvSpPr/>
          <p:nvPr/>
        </p:nvSpPr>
        <p:spPr>
          <a:xfrm>
            <a:off x="6354398" y="290372"/>
            <a:ext cx="2722808" cy="53575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defTabSz="914400">
              <a:lnSpc>
                <a:spcPct val="90000"/>
              </a:lnSpc>
              <a:defRPr sz="3100">
                <a:solidFill>
                  <a:srgbClr val="FFFFFF"/>
                </a:solidFill>
              </a:defRPr>
            </a:lvl1pPr>
          </a:lstStyle>
          <a:p>
            <a:r>
              <a:t>InterConnect</a:t>
            </a:r>
          </a:p>
        </p:txBody>
      </p:sp>
      <p:sp>
        <p:nvSpPr>
          <p:cNvPr id="20" name="Shape 20" descr="Subtitle 2"/>
          <p:cNvSpPr/>
          <p:nvPr/>
        </p:nvSpPr>
        <p:spPr>
          <a:xfrm>
            <a:off x="6354398" y="708240"/>
            <a:ext cx="2722808" cy="53575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defTabSz="914400">
              <a:lnSpc>
                <a:spcPct val="90000"/>
              </a:lnSpc>
              <a:defRPr sz="3100" spc="-31">
                <a:solidFill>
                  <a:srgbClr val="FFFFFF"/>
                </a:solidFill>
              </a:defRPr>
            </a:lvl1pPr>
          </a:lstStyle>
          <a:p>
            <a:r>
              <a:t>2017</a:t>
            </a: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imag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02" name="Shape 102"/>
          <p:cNvSpPr>
            <a:spLocks noGrp="1"/>
          </p:cNvSpPr>
          <p:nvPr>
            <p:ph type="body" sz="quarter" idx="1"/>
          </p:nvPr>
        </p:nvSpPr>
        <p:spPr>
          <a:xfrm>
            <a:off x="796929" y="2360028"/>
            <a:ext cx="5299075" cy="373950"/>
          </a:xfrm>
          <a:prstGeom prst="rect">
            <a:avLst/>
          </a:prstGeom>
        </p:spPr>
        <p:txBody>
          <a:bodyPr lIns="0" tIns="0" rIns="0" bIns="0">
            <a:normAutofit/>
          </a:bodyPr>
          <a:lstStyle>
            <a:lvl1pPr marL="0" indent="0">
              <a:spcBef>
                <a:spcPts val="0"/>
              </a:spcBef>
              <a:defRPr sz="2700">
                <a:solidFill>
                  <a:srgbClr val="FFFFFF"/>
                </a:solidFill>
              </a:defRPr>
            </a:lvl1pPr>
            <a:lvl2pPr marL="0" indent="609539">
              <a:spcBef>
                <a:spcPts val="0"/>
              </a:spcBef>
              <a:buSzTx/>
              <a:buNone/>
              <a:defRPr sz="2700">
                <a:solidFill>
                  <a:srgbClr val="FFFFFF"/>
                </a:solidFill>
              </a:defRPr>
            </a:lvl2pPr>
            <a:lvl3pPr marL="0" indent="1219080">
              <a:spcBef>
                <a:spcPts val="0"/>
              </a:spcBef>
              <a:buSzTx/>
              <a:buNone/>
              <a:defRPr sz="2700">
                <a:solidFill>
                  <a:srgbClr val="FFFFFF"/>
                </a:solidFill>
              </a:defRPr>
            </a:lvl3pPr>
            <a:lvl4pPr marL="0" indent="1828618">
              <a:spcBef>
                <a:spcPts val="0"/>
              </a:spcBef>
              <a:buSzTx/>
              <a:buNone/>
              <a:defRPr sz="2700">
                <a:solidFill>
                  <a:srgbClr val="FFFFFF"/>
                </a:solidFill>
              </a:defRPr>
            </a:lvl4pPr>
            <a:lvl5pPr marL="0" indent="2438157">
              <a:spcBef>
                <a:spcPts val="0"/>
              </a:spcBef>
              <a:buSzTx/>
              <a:buNone/>
              <a:defRPr sz="2700">
                <a:solidFill>
                  <a:srgbClr val="FFFFFF"/>
                </a:solidFill>
              </a:defRPr>
            </a:lvl5pPr>
          </a:lstStyle>
          <a:p>
            <a:r>
              <a:t>正文级别 1</a:t>
            </a:r>
          </a:p>
          <a:p>
            <a:pPr lvl="1"/>
            <a:r>
              <a:t>正文级别 2</a:t>
            </a:r>
          </a:p>
          <a:p>
            <a:pPr lvl="2"/>
            <a:r>
              <a:t>正文级别 3</a:t>
            </a:r>
          </a:p>
          <a:p>
            <a:pPr lvl="3"/>
            <a:r>
              <a:t>正文级别 4</a:t>
            </a:r>
          </a:p>
          <a:p>
            <a:pPr lvl="4"/>
            <a:r>
              <a:t>正文级别 5</a:t>
            </a:r>
          </a:p>
        </p:txBody>
      </p:sp>
      <p:sp>
        <p:nvSpPr>
          <p:cNvPr id="103" name="Shape 103"/>
          <p:cNvSpPr>
            <a:spLocks noGrp="1"/>
          </p:cNvSpPr>
          <p:nvPr>
            <p:ph type="title"/>
          </p:nvPr>
        </p:nvSpPr>
        <p:spPr>
          <a:xfrm>
            <a:off x="790576" y="752846"/>
            <a:ext cx="5283201" cy="1118256"/>
          </a:xfrm>
          <a:prstGeom prst="rect">
            <a:avLst/>
          </a:prstGeom>
        </p:spPr>
        <p:txBody>
          <a:bodyPr>
            <a:normAutofit/>
          </a:bodyPr>
          <a:lstStyle>
            <a:lvl1pPr defTabSz="1219080">
              <a:lnSpc>
                <a:spcPts val="4000"/>
              </a:lnSpc>
              <a:defRPr sz="3700">
                <a:solidFill>
                  <a:srgbClr val="FFFFFF"/>
                </a:solidFill>
              </a:defRPr>
            </a:lvl1pPr>
          </a:lstStyle>
          <a:p>
            <a:r>
              <a:t>标题文本</a:t>
            </a:r>
          </a:p>
        </p:txBody>
      </p:sp>
      <p:grpSp>
        <p:nvGrpSpPr>
          <p:cNvPr id="144" name="Group 144" descr="Group 52"/>
          <p:cNvGrpSpPr/>
          <p:nvPr/>
        </p:nvGrpSpPr>
        <p:grpSpPr>
          <a:xfrm>
            <a:off x="10536563" y="6249825"/>
            <a:ext cx="842638" cy="341480"/>
            <a:chOff x="0" y="0"/>
            <a:chExt cx="842637" cy="341479"/>
          </a:xfrm>
        </p:grpSpPr>
        <p:sp>
          <p:nvSpPr>
            <p:cNvPr id="104" name="Shape 104" descr="Freeform 6"/>
            <p:cNvSpPr/>
            <p:nvPr/>
          </p:nvSpPr>
          <p:spPr>
            <a:xfrm>
              <a:off x="523787" y="91027"/>
              <a:ext cx="121540" cy="2263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244" y="0"/>
                  </a:lnTo>
                  <a:lnTo>
                    <a:pt x="20561" y="5339"/>
                  </a:lnTo>
                  <a:lnTo>
                    <a:pt x="20832" y="9708"/>
                  </a:lnTo>
                  <a:lnTo>
                    <a:pt x="21058" y="13591"/>
                  </a:lnTo>
                  <a:lnTo>
                    <a:pt x="21374" y="17474"/>
                  </a:lnTo>
                  <a:lnTo>
                    <a:pt x="21600" y="21600"/>
                  </a:lnTo>
                  <a:lnTo>
                    <a:pt x="0" y="2160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05" name="Shape 105" descr="Freeform 7"/>
            <p:cNvSpPr/>
            <p:nvPr/>
          </p:nvSpPr>
          <p:spPr>
            <a:xfrm>
              <a:off x="675584" y="91027"/>
              <a:ext cx="121540" cy="22630"/>
            </a:xfrm>
            <a:custGeom>
              <a:avLst/>
              <a:gdLst/>
              <a:ahLst/>
              <a:cxnLst>
                <a:cxn ang="0">
                  <a:pos x="wd2" y="hd2"/>
                </a:cxn>
                <a:cxn ang="5400000">
                  <a:pos x="wd2" y="hd2"/>
                </a:cxn>
                <a:cxn ang="10800000">
                  <a:pos x="wd2" y="hd2"/>
                </a:cxn>
                <a:cxn ang="16200000">
                  <a:pos x="wd2" y="hd2"/>
                </a:cxn>
              </a:cxnLst>
              <a:rect l="0" t="0" r="r" b="b"/>
              <a:pathLst>
                <a:path w="21600" h="21600" extrusionOk="0">
                  <a:moveTo>
                    <a:pt x="1356" y="0"/>
                  </a:moveTo>
                  <a:lnTo>
                    <a:pt x="21600" y="0"/>
                  </a:lnTo>
                  <a:lnTo>
                    <a:pt x="21600" y="21600"/>
                  </a:lnTo>
                  <a:lnTo>
                    <a:pt x="0" y="21600"/>
                  </a:lnTo>
                  <a:lnTo>
                    <a:pt x="1356"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06" name="Shape 106" descr="Freeform 8"/>
            <p:cNvSpPr/>
            <p:nvPr/>
          </p:nvSpPr>
          <p:spPr>
            <a:xfrm>
              <a:off x="592185" y="136540"/>
              <a:ext cx="68398" cy="226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191" y="0"/>
                  </a:lnTo>
                  <a:lnTo>
                    <a:pt x="19432" y="1942"/>
                  </a:lnTo>
                  <a:lnTo>
                    <a:pt x="19673" y="4611"/>
                  </a:lnTo>
                  <a:lnTo>
                    <a:pt x="19994" y="7524"/>
                  </a:lnTo>
                  <a:lnTo>
                    <a:pt x="20396" y="10921"/>
                  </a:lnTo>
                  <a:lnTo>
                    <a:pt x="20717" y="14076"/>
                  </a:lnTo>
                  <a:lnTo>
                    <a:pt x="21038" y="16989"/>
                  </a:lnTo>
                  <a:lnTo>
                    <a:pt x="21359" y="19416"/>
                  </a:lnTo>
                  <a:lnTo>
                    <a:pt x="21520" y="21115"/>
                  </a:lnTo>
                  <a:lnTo>
                    <a:pt x="21600" y="21600"/>
                  </a:lnTo>
                  <a:lnTo>
                    <a:pt x="2409" y="21600"/>
                  </a:lnTo>
                  <a:lnTo>
                    <a:pt x="2168" y="19901"/>
                  </a:lnTo>
                  <a:lnTo>
                    <a:pt x="1847" y="17231"/>
                  </a:lnTo>
                  <a:lnTo>
                    <a:pt x="1526" y="14319"/>
                  </a:lnTo>
                  <a:lnTo>
                    <a:pt x="1204" y="10921"/>
                  </a:lnTo>
                  <a:lnTo>
                    <a:pt x="803" y="7766"/>
                  </a:lnTo>
                  <a:lnTo>
                    <a:pt x="482" y="4854"/>
                  </a:lnTo>
                  <a:lnTo>
                    <a:pt x="241" y="2427"/>
                  </a:lnTo>
                  <a:lnTo>
                    <a:pt x="0" y="728"/>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07" name="Shape 107" descr="Freeform 9"/>
            <p:cNvSpPr/>
            <p:nvPr/>
          </p:nvSpPr>
          <p:spPr>
            <a:xfrm>
              <a:off x="660582" y="136540"/>
              <a:ext cx="68144" cy="22631"/>
            </a:xfrm>
            <a:custGeom>
              <a:avLst/>
              <a:gdLst/>
              <a:ahLst/>
              <a:cxnLst>
                <a:cxn ang="0">
                  <a:pos x="wd2" y="hd2"/>
                </a:cxn>
                <a:cxn ang="5400000">
                  <a:pos x="wd2" y="hd2"/>
                </a:cxn>
                <a:cxn ang="10800000">
                  <a:pos x="wd2" y="hd2"/>
                </a:cxn>
                <a:cxn ang="16200000">
                  <a:pos x="wd2" y="hd2"/>
                </a:cxn>
              </a:cxnLst>
              <a:rect l="0" t="0" r="r" b="b"/>
              <a:pathLst>
                <a:path w="21600" h="21600" extrusionOk="0">
                  <a:moveTo>
                    <a:pt x="2337" y="0"/>
                  </a:moveTo>
                  <a:lnTo>
                    <a:pt x="21600" y="0"/>
                  </a:lnTo>
                  <a:lnTo>
                    <a:pt x="19182" y="21600"/>
                  </a:lnTo>
                  <a:lnTo>
                    <a:pt x="0" y="21600"/>
                  </a:lnTo>
                  <a:lnTo>
                    <a:pt x="2337"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08" name="Shape 108" descr="Freeform 10"/>
            <p:cNvSpPr/>
            <p:nvPr/>
          </p:nvSpPr>
          <p:spPr>
            <a:xfrm>
              <a:off x="607441" y="182054"/>
              <a:ext cx="106284" cy="228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0050" y="21600"/>
                  </a:lnTo>
                  <a:lnTo>
                    <a:pt x="1550" y="21600"/>
                  </a:lnTo>
                  <a:lnTo>
                    <a:pt x="1137" y="16320"/>
                  </a:lnTo>
                  <a:lnTo>
                    <a:pt x="827" y="12000"/>
                  </a:lnTo>
                  <a:lnTo>
                    <a:pt x="310" y="432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09" name="Shape 109" descr="Rectangle 11"/>
            <p:cNvSpPr/>
            <p:nvPr/>
          </p:nvSpPr>
          <p:spPr>
            <a:xfrm>
              <a:off x="523787" y="227822"/>
              <a:ext cx="68398"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10" name="Shape 110" descr="Rectangle 12"/>
            <p:cNvSpPr/>
            <p:nvPr/>
          </p:nvSpPr>
          <p:spPr>
            <a:xfrm>
              <a:off x="728725" y="227822"/>
              <a:ext cx="68398"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11" name="Shape 111" descr="Rectangle 13"/>
            <p:cNvSpPr/>
            <p:nvPr/>
          </p:nvSpPr>
          <p:spPr>
            <a:xfrm>
              <a:off x="523787" y="182054"/>
              <a:ext cx="68398" cy="22884"/>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12" name="Shape 112" descr="Rectangle 14"/>
            <p:cNvSpPr/>
            <p:nvPr/>
          </p:nvSpPr>
          <p:spPr>
            <a:xfrm>
              <a:off x="728725" y="182054"/>
              <a:ext cx="68398" cy="22884"/>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13" name="Shape 113" descr="Rectangle 62"/>
            <p:cNvSpPr/>
            <p:nvPr/>
          </p:nvSpPr>
          <p:spPr>
            <a:xfrm>
              <a:off x="523787" y="136540"/>
              <a:ext cx="68398"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14" name="Shape 114" descr="Rectangle 63"/>
            <p:cNvSpPr/>
            <p:nvPr/>
          </p:nvSpPr>
          <p:spPr>
            <a:xfrm>
              <a:off x="728725" y="136540"/>
              <a:ext cx="68398"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15" name="Shape 115" descr="Rectangle 64"/>
            <p:cNvSpPr/>
            <p:nvPr/>
          </p:nvSpPr>
          <p:spPr>
            <a:xfrm>
              <a:off x="478274" y="273335"/>
              <a:ext cx="113912"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16" name="Shape 116" descr="Rectangle 65"/>
            <p:cNvSpPr/>
            <p:nvPr/>
          </p:nvSpPr>
          <p:spPr>
            <a:xfrm>
              <a:off x="478274" y="318849"/>
              <a:ext cx="113912"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17" name="Shape 117" descr="Rectangle 19"/>
            <p:cNvSpPr/>
            <p:nvPr/>
          </p:nvSpPr>
          <p:spPr>
            <a:xfrm>
              <a:off x="227822" y="227822"/>
              <a:ext cx="68398"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18" name="Shape 118" descr="Rectangle 20"/>
            <p:cNvSpPr/>
            <p:nvPr/>
          </p:nvSpPr>
          <p:spPr>
            <a:xfrm>
              <a:off x="227822" y="91027"/>
              <a:ext cx="68398"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19" name="Shape 119" descr="Rectangle 21"/>
            <p:cNvSpPr/>
            <p:nvPr/>
          </p:nvSpPr>
          <p:spPr>
            <a:xfrm>
              <a:off x="45513" y="227822"/>
              <a:ext cx="68398"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20" name="Shape 120" descr="Rectangle 22"/>
            <p:cNvSpPr/>
            <p:nvPr/>
          </p:nvSpPr>
          <p:spPr>
            <a:xfrm>
              <a:off x="45513" y="182054"/>
              <a:ext cx="68398" cy="22884"/>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21" name="Shape 121" descr="Rectangle 23"/>
            <p:cNvSpPr/>
            <p:nvPr/>
          </p:nvSpPr>
          <p:spPr>
            <a:xfrm>
              <a:off x="45513" y="136540"/>
              <a:ext cx="68398"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22" name="Shape 122" descr="Rectangle 24"/>
            <p:cNvSpPr/>
            <p:nvPr/>
          </p:nvSpPr>
          <p:spPr>
            <a:xfrm>
              <a:off x="45513" y="91027"/>
              <a:ext cx="68398"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23" name="Shape 123" descr="Rectangle 25"/>
            <p:cNvSpPr/>
            <p:nvPr/>
          </p:nvSpPr>
          <p:spPr>
            <a:xfrm>
              <a:off x="-1" y="273335"/>
              <a:ext cx="159425"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24" name="Shape 124" descr="Rectangle 26"/>
            <p:cNvSpPr/>
            <p:nvPr/>
          </p:nvSpPr>
          <p:spPr>
            <a:xfrm>
              <a:off x="-1" y="318849"/>
              <a:ext cx="159425"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25" name="Shape 125" descr="Rectangle 27"/>
            <p:cNvSpPr/>
            <p:nvPr/>
          </p:nvSpPr>
          <p:spPr>
            <a:xfrm>
              <a:off x="-1" y="0"/>
              <a:ext cx="159425" cy="22884"/>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26" name="Shape 126" descr="Rectangle 28"/>
            <p:cNvSpPr/>
            <p:nvPr/>
          </p:nvSpPr>
          <p:spPr>
            <a:xfrm>
              <a:off x="-1" y="45513"/>
              <a:ext cx="159425"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27" name="Shape 127" descr="Freeform 29"/>
            <p:cNvSpPr/>
            <p:nvPr/>
          </p:nvSpPr>
          <p:spPr>
            <a:xfrm>
              <a:off x="478274" y="0"/>
              <a:ext cx="136796" cy="228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396" y="0"/>
                  </a:lnTo>
                  <a:lnTo>
                    <a:pt x="20636" y="4080"/>
                  </a:lnTo>
                  <a:lnTo>
                    <a:pt x="21038" y="11760"/>
                  </a:lnTo>
                  <a:lnTo>
                    <a:pt x="21279" y="16320"/>
                  </a:lnTo>
                  <a:lnTo>
                    <a:pt x="21600" y="21600"/>
                  </a:lnTo>
                  <a:lnTo>
                    <a:pt x="0" y="2160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28" name="Shape 128" descr="Freeform 30"/>
            <p:cNvSpPr/>
            <p:nvPr/>
          </p:nvSpPr>
          <p:spPr>
            <a:xfrm>
              <a:off x="478274" y="45513"/>
              <a:ext cx="151797" cy="226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515" y="0"/>
                  </a:lnTo>
                  <a:lnTo>
                    <a:pt x="20732" y="4126"/>
                  </a:lnTo>
                  <a:lnTo>
                    <a:pt x="20876" y="7038"/>
                  </a:lnTo>
                  <a:lnTo>
                    <a:pt x="21021" y="9708"/>
                  </a:lnTo>
                  <a:lnTo>
                    <a:pt x="21238" y="14562"/>
                  </a:lnTo>
                  <a:lnTo>
                    <a:pt x="21419" y="17717"/>
                  </a:lnTo>
                  <a:lnTo>
                    <a:pt x="21600" y="21600"/>
                  </a:lnTo>
                  <a:lnTo>
                    <a:pt x="0" y="2160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29" name="Shape 129" descr="Freeform 31"/>
            <p:cNvSpPr/>
            <p:nvPr/>
          </p:nvSpPr>
          <p:spPr>
            <a:xfrm>
              <a:off x="706096" y="0"/>
              <a:ext cx="136542" cy="22884"/>
            </a:xfrm>
            <a:custGeom>
              <a:avLst/>
              <a:gdLst/>
              <a:ahLst/>
              <a:cxnLst>
                <a:cxn ang="0">
                  <a:pos x="wd2" y="hd2"/>
                </a:cxn>
                <a:cxn ang="5400000">
                  <a:pos x="wd2" y="hd2"/>
                </a:cxn>
                <a:cxn ang="10800000">
                  <a:pos x="wd2" y="hd2"/>
                </a:cxn>
                <a:cxn ang="16200000">
                  <a:pos x="wd2" y="hd2"/>
                </a:cxn>
              </a:cxnLst>
              <a:rect l="0" t="0" r="r" b="b"/>
              <a:pathLst>
                <a:path w="21600" h="21600" extrusionOk="0">
                  <a:moveTo>
                    <a:pt x="1207" y="0"/>
                  </a:moveTo>
                  <a:lnTo>
                    <a:pt x="21600" y="0"/>
                  </a:lnTo>
                  <a:lnTo>
                    <a:pt x="21600" y="21600"/>
                  </a:lnTo>
                  <a:lnTo>
                    <a:pt x="0" y="21600"/>
                  </a:lnTo>
                  <a:lnTo>
                    <a:pt x="1207"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30" name="Shape 130" descr="Freeform 32"/>
            <p:cNvSpPr/>
            <p:nvPr/>
          </p:nvSpPr>
          <p:spPr>
            <a:xfrm>
              <a:off x="691094" y="45513"/>
              <a:ext cx="151543" cy="22631"/>
            </a:xfrm>
            <a:custGeom>
              <a:avLst/>
              <a:gdLst/>
              <a:ahLst/>
              <a:cxnLst>
                <a:cxn ang="0">
                  <a:pos x="wd2" y="hd2"/>
                </a:cxn>
                <a:cxn ang="5400000">
                  <a:pos x="wd2" y="hd2"/>
                </a:cxn>
                <a:cxn ang="10800000">
                  <a:pos x="wd2" y="hd2"/>
                </a:cxn>
                <a:cxn ang="16200000">
                  <a:pos x="wd2" y="hd2"/>
                </a:cxn>
              </a:cxnLst>
              <a:rect l="0" t="0" r="r" b="b"/>
              <a:pathLst>
                <a:path w="21600" h="21600" extrusionOk="0">
                  <a:moveTo>
                    <a:pt x="1051" y="0"/>
                  </a:moveTo>
                  <a:lnTo>
                    <a:pt x="21600" y="0"/>
                  </a:lnTo>
                  <a:lnTo>
                    <a:pt x="21600" y="21600"/>
                  </a:lnTo>
                  <a:lnTo>
                    <a:pt x="0" y="21600"/>
                  </a:lnTo>
                  <a:lnTo>
                    <a:pt x="1051"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31" name="Shape 131" descr="Rectangle 33"/>
            <p:cNvSpPr/>
            <p:nvPr/>
          </p:nvSpPr>
          <p:spPr>
            <a:xfrm>
              <a:off x="728725" y="273335"/>
              <a:ext cx="113912"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32" name="Shape 132" descr="Rectangle 34"/>
            <p:cNvSpPr/>
            <p:nvPr/>
          </p:nvSpPr>
          <p:spPr>
            <a:xfrm>
              <a:off x="728725" y="318849"/>
              <a:ext cx="113912" cy="22630"/>
            </a:xfrm>
            <a:prstGeom prst="rect">
              <a:avLst/>
            </a:pr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33" name="Shape 133" descr="Freeform 35"/>
            <p:cNvSpPr/>
            <p:nvPr/>
          </p:nvSpPr>
          <p:spPr>
            <a:xfrm>
              <a:off x="652954" y="318849"/>
              <a:ext cx="15003" cy="226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0983" y="21600"/>
                  </a:lnTo>
                  <a:lnTo>
                    <a:pt x="9885" y="19416"/>
                  </a:lnTo>
                  <a:lnTo>
                    <a:pt x="8420" y="16989"/>
                  </a:lnTo>
                  <a:lnTo>
                    <a:pt x="6956" y="14076"/>
                  </a:lnTo>
                  <a:lnTo>
                    <a:pt x="5492" y="10679"/>
                  </a:lnTo>
                  <a:lnTo>
                    <a:pt x="3661" y="7524"/>
                  </a:lnTo>
                  <a:lnTo>
                    <a:pt x="2197" y="4369"/>
                  </a:lnTo>
                  <a:lnTo>
                    <a:pt x="1098" y="1942"/>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34" name="Shape 134" descr="Freeform 36"/>
            <p:cNvSpPr/>
            <p:nvPr/>
          </p:nvSpPr>
          <p:spPr>
            <a:xfrm>
              <a:off x="637698" y="273335"/>
              <a:ext cx="45515" cy="226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7980" y="21600"/>
                  </a:lnTo>
                  <a:lnTo>
                    <a:pt x="3620" y="21600"/>
                  </a:lnTo>
                  <a:lnTo>
                    <a:pt x="3017" y="17474"/>
                  </a:lnTo>
                  <a:lnTo>
                    <a:pt x="2172" y="13591"/>
                  </a:lnTo>
                  <a:lnTo>
                    <a:pt x="1569" y="9465"/>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35" name="Shape 135" descr="Freeform 37"/>
            <p:cNvSpPr/>
            <p:nvPr/>
          </p:nvSpPr>
          <p:spPr>
            <a:xfrm>
              <a:off x="622442" y="227822"/>
              <a:ext cx="76027" cy="2263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9505" y="21600"/>
                  </a:lnTo>
                  <a:lnTo>
                    <a:pt x="2167" y="21600"/>
                  </a:lnTo>
                  <a:lnTo>
                    <a:pt x="1806" y="17474"/>
                  </a:lnTo>
                  <a:lnTo>
                    <a:pt x="1445" y="14319"/>
                  </a:lnTo>
                  <a:lnTo>
                    <a:pt x="1011" y="9465"/>
                  </a:lnTo>
                  <a:lnTo>
                    <a:pt x="722" y="7038"/>
                  </a:lnTo>
                  <a:lnTo>
                    <a:pt x="433" y="3883"/>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36" name="Shape 136" descr="Freeform 38"/>
            <p:cNvSpPr/>
            <p:nvPr/>
          </p:nvSpPr>
          <p:spPr>
            <a:xfrm>
              <a:off x="227822" y="182054"/>
              <a:ext cx="215364" cy="228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738" y="0"/>
                  </a:lnTo>
                  <a:lnTo>
                    <a:pt x="20452" y="6480"/>
                  </a:lnTo>
                  <a:lnTo>
                    <a:pt x="21064" y="13680"/>
                  </a:lnTo>
                  <a:lnTo>
                    <a:pt x="21600" y="21600"/>
                  </a:lnTo>
                  <a:lnTo>
                    <a:pt x="0" y="2160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37" name="Shape 137" descr="Freeform 39"/>
            <p:cNvSpPr/>
            <p:nvPr/>
          </p:nvSpPr>
          <p:spPr>
            <a:xfrm>
              <a:off x="364362" y="227822"/>
              <a:ext cx="91029" cy="2263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936" y="0"/>
                  </a:lnTo>
                  <a:lnTo>
                    <a:pt x="21419" y="10436"/>
                  </a:lnTo>
                  <a:lnTo>
                    <a:pt x="21600" y="21600"/>
                  </a:lnTo>
                  <a:lnTo>
                    <a:pt x="0" y="2160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38" name="Shape 138" descr="Freeform 40"/>
            <p:cNvSpPr/>
            <p:nvPr/>
          </p:nvSpPr>
          <p:spPr>
            <a:xfrm>
              <a:off x="182054" y="273335"/>
              <a:ext cx="270540" cy="226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397" y="7524"/>
                  </a:lnTo>
                  <a:lnTo>
                    <a:pt x="21153" y="14562"/>
                  </a:lnTo>
                  <a:lnTo>
                    <a:pt x="20849" y="21600"/>
                  </a:lnTo>
                  <a:lnTo>
                    <a:pt x="0" y="2160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39" name="Shape 139" descr="Freeform 41"/>
            <p:cNvSpPr/>
            <p:nvPr/>
          </p:nvSpPr>
          <p:spPr>
            <a:xfrm>
              <a:off x="182054" y="318849"/>
              <a:ext cx="242825" cy="226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0831" y="6310"/>
                  </a:lnTo>
                  <a:lnTo>
                    <a:pt x="20017" y="11649"/>
                  </a:lnTo>
                  <a:lnTo>
                    <a:pt x="19135" y="15775"/>
                  </a:lnTo>
                  <a:lnTo>
                    <a:pt x="18207" y="18930"/>
                  </a:lnTo>
                  <a:lnTo>
                    <a:pt x="17212" y="20872"/>
                  </a:lnTo>
                  <a:lnTo>
                    <a:pt x="16217" y="21600"/>
                  </a:lnTo>
                  <a:lnTo>
                    <a:pt x="0" y="2160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40" name="Shape 140" descr="Freeform 42"/>
            <p:cNvSpPr/>
            <p:nvPr/>
          </p:nvSpPr>
          <p:spPr>
            <a:xfrm>
              <a:off x="227822" y="136540"/>
              <a:ext cx="215364" cy="226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064" y="8009"/>
                  </a:lnTo>
                  <a:lnTo>
                    <a:pt x="20452" y="15047"/>
                  </a:lnTo>
                  <a:lnTo>
                    <a:pt x="19764" y="21600"/>
                  </a:lnTo>
                  <a:lnTo>
                    <a:pt x="0" y="2160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41" name="Shape 141" descr="Freeform 43"/>
            <p:cNvSpPr/>
            <p:nvPr/>
          </p:nvSpPr>
          <p:spPr>
            <a:xfrm>
              <a:off x="364362" y="91027"/>
              <a:ext cx="91029" cy="2263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419" y="11164"/>
                  </a:lnTo>
                  <a:lnTo>
                    <a:pt x="20936" y="21600"/>
                  </a:lnTo>
                  <a:lnTo>
                    <a:pt x="0" y="2160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42" name="Shape 142" descr="Freeform 44"/>
            <p:cNvSpPr/>
            <p:nvPr/>
          </p:nvSpPr>
          <p:spPr>
            <a:xfrm>
              <a:off x="182054" y="0"/>
              <a:ext cx="242825" cy="228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217" y="0"/>
                  </a:lnTo>
                  <a:lnTo>
                    <a:pt x="17212" y="720"/>
                  </a:lnTo>
                  <a:lnTo>
                    <a:pt x="18207" y="2640"/>
                  </a:lnTo>
                  <a:lnTo>
                    <a:pt x="19135" y="5760"/>
                  </a:lnTo>
                  <a:lnTo>
                    <a:pt x="20017" y="9840"/>
                  </a:lnTo>
                  <a:lnTo>
                    <a:pt x="20831" y="15120"/>
                  </a:lnTo>
                  <a:lnTo>
                    <a:pt x="21600" y="21600"/>
                  </a:lnTo>
                  <a:lnTo>
                    <a:pt x="0" y="2160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sp>
          <p:nvSpPr>
            <p:cNvPr id="143" name="Shape 143" descr="Freeform 45"/>
            <p:cNvSpPr/>
            <p:nvPr/>
          </p:nvSpPr>
          <p:spPr>
            <a:xfrm>
              <a:off x="182054" y="45513"/>
              <a:ext cx="270540" cy="2263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849" y="0"/>
                  </a:lnTo>
                  <a:lnTo>
                    <a:pt x="21153" y="6796"/>
                  </a:lnTo>
                  <a:lnTo>
                    <a:pt x="21397" y="14076"/>
                  </a:lnTo>
                  <a:lnTo>
                    <a:pt x="21600" y="21600"/>
                  </a:lnTo>
                  <a:lnTo>
                    <a:pt x="0" y="21600"/>
                  </a:lnTo>
                  <a:lnTo>
                    <a:pt x="0" y="0"/>
                  </a:lnTo>
                  <a:close/>
                </a:path>
              </a:pathLst>
            </a:custGeom>
            <a:solidFill>
              <a:srgbClr val="FFFFFF"/>
            </a:solidFill>
            <a:ln w="12700" cap="flat">
              <a:noFill/>
              <a:miter lim="400000"/>
            </a:ln>
            <a:effectLst/>
          </p:spPr>
          <p:txBody>
            <a:bodyPr wrap="square" lIns="45719" tIns="45719" rIns="45719" bIns="45719" numCol="1" anchor="t">
              <a:noAutofit/>
            </a:bodyPr>
            <a:lstStyle/>
            <a:p>
              <a:pPr defTabSz="609539">
                <a:defRPr sz="2400">
                  <a:solidFill>
                    <a:srgbClr val="6D7777"/>
                  </a:solidFill>
                </a:defRPr>
              </a:pPr>
              <a:endParaRPr/>
            </a:p>
          </p:txBody>
        </p:sp>
      </p:grpSp>
      <p:sp>
        <p:nvSpPr>
          <p:cNvPr id="145" name="Shape 145" descr="Rectangle 46"/>
          <p:cNvSpPr/>
          <p:nvPr/>
        </p:nvSpPr>
        <p:spPr>
          <a:xfrm>
            <a:off x="817563" y="6490234"/>
            <a:ext cx="1589618"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609539">
              <a:defRPr sz="800">
                <a:solidFill>
                  <a:srgbClr val="FFFFFF"/>
                </a:solidFill>
              </a:defRPr>
            </a:lvl1pPr>
          </a:lstStyle>
          <a:p>
            <a:r>
              <a:t>© 2016 IBM Corporation</a:t>
            </a:r>
          </a:p>
        </p:txBody>
      </p:sp>
      <p:sp>
        <p:nvSpPr>
          <p:cNvPr id="146" name="Shape 146"/>
          <p:cNvSpPr>
            <a:spLocks noGrp="1"/>
          </p:cNvSpPr>
          <p:nvPr>
            <p:ph type="sldNum" sz="quarter" idx="2"/>
          </p:nvPr>
        </p:nvSpPr>
        <p:spPr>
          <a:xfrm>
            <a:off x="5892800" y="6172200"/>
            <a:ext cx="2844800" cy="368301"/>
          </a:xfrm>
          <a:prstGeom prst="rect">
            <a:avLst/>
          </a:prstGeom>
        </p:spPr>
        <p:txBody>
          <a:bodyPr/>
          <a:lstStyle>
            <a:lvl1pPr algn="r">
              <a:defRPr>
                <a:solidFill>
                  <a:srgbClr val="888888"/>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2_Title Slide">
    <p:spTree>
      <p:nvGrpSpPr>
        <p:cNvPr id="1" name=""/>
        <p:cNvGrpSpPr/>
        <p:nvPr/>
      </p:nvGrpSpPr>
      <p:grpSpPr>
        <a:xfrm>
          <a:off x="0" y="0"/>
          <a:ext cx="0" cy="0"/>
          <a:chOff x="0" y="0"/>
          <a:chExt cx="0" cy="0"/>
        </a:xfrm>
      </p:grpSpPr>
      <p:sp>
        <p:nvSpPr>
          <p:cNvPr id="153" name="Shape 153" descr="Rectangle 11"/>
          <p:cNvSpPr/>
          <p:nvPr/>
        </p:nvSpPr>
        <p:spPr>
          <a:xfrm>
            <a:off x="6929" y="0"/>
            <a:ext cx="12192001" cy="6858000"/>
          </a:xfrm>
          <a:prstGeom prst="rect">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54" name="Shape 154" descr="Rectangle 9"/>
          <p:cNvSpPr/>
          <p:nvPr/>
        </p:nvSpPr>
        <p:spPr>
          <a:xfrm>
            <a:off x="8541329" y="8130"/>
            <a:ext cx="3657601" cy="6858001"/>
          </a:xfrm>
          <a:prstGeom prst="rect">
            <a:avLst/>
          </a:prstGeom>
          <a:solidFill>
            <a:schemeClr val="accent2"/>
          </a:solidFill>
          <a:ln w="12700">
            <a:miter lim="400000"/>
          </a:ln>
        </p:spPr>
        <p:txBody>
          <a:bodyPr lIns="45719" rIns="45719" anchor="ctr"/>
          <a:lstStyle/>
          <a:p>
            <a:pPr algn="ctr">
              <a:defRPr>
                <a:solidFill>
                  <a:srgbClr val="FFFFFF"/>
                </a:solidFill>
              </a:defRPr>
            </a:pPr>
            <a:endParaRPr/>
          </a:p>
        </p:txBody>
      </p:sp>
      <p:sp>
        <p:nvSpPr>
          <p:cNvPr id="155" name="Shape 155"/>
          <p:cNvSpPr>
            <a:spLocks noGrp="1"/>
          </p:cNvSpPr>
          <p:nvPr>
            <p:ph type="title"/>
          </p:nvPr>
        </p:nvSpPr>
        <p:spPr>
          <a:xfrm>
            <a:off x="913015" y="4248782"/>
            <a:ext cx="6705601" cy="457201"/>
          </a:xfrm>
          <a:prstGeom prst="rect">
            <a:avLst/>
          </a:prstGeom>
        </p:spPr>
        <p:txBody>
          <a:bodyPr lIns="0" tIns="0" rIns="0" bIns="0">
            <a:normAutofit/>
          </a:bodyPr>
          <a:lstStyle>
            <a:lvl1pPr>
              <a:defRPr sz="2800" b="1">
                <a:solidFill>
                  <a:srgbClr val="FFFFFF"/>
                </a:solidFill>
              </a:defRPr>
            </a:lvl1pPr>
          </a:lstStyle>
          <a:p>
            <a:r>
              <a:t>标题文本</a:t>
            </a:r>
          </a:p>
        </p:txBody>
      </p:sp>
      <p:pic>
        <p:nvPicPr>
          <p:cNvPr id="156" name="image3.png" descr="Picture 3"/>
          <p:cNvPicPr>
            <a:picLocks noChangeAspect="1"/>
          </p:cNvPicPr>
          <p:nvPr/>
        </p:nvPicPr>
        <p:blipFill>
          <a:blip r:embed="rId2">
            <a:extLst/>
          </a:blip>
          <a:stretch>
            <a:fillRect/>
          </a:stretch>
        </p:blipFill>
        <p:spPr>
          <a:xfrm>
            <a:off x="844182" y="1433615"/>
            <a:ext cx="2965825" cy="2468880"/>
          </a:xfrm>
          <a:prstGeom prst="rect">
            <a:avLst/>
          </a:prstGeom>
          <a:ln w="12700">
            <a:miter lim="400000"/>
          </a:ln>
        </p:spPr>
      </p:pic>
      <p:sp>
        <p:nvSpPr>
          <p:cNvPr id="157" name="Shape 157"/>
          <p:cNvSpPr>
            <a:spLocks noGrp="1"/>
          </p:cNvSpPr>
          <p:nvPr>
            <p:ph type="body" sz="quarter" idx="1"/>
          </p:nvPr>
        </p:nvSpPr>
        <p:spPr>
          <a:xfrm>
            <a:off x="913015" y="4728633"/>
            <a:ext cx="3535680" cy="365761"/>
          </a:xfrm>
          <a:prstGeom prst="rect">
            <a:avLst/>
          </a:prstGeom>
        </p:spPr>
        <p:txBody>
          <a:bodyPr lIns="0" tIns="0" rIns="0" bIns="0" anchor="ctr">
            <a:normAutofit/>
          </a:bodyPr>
          <a:lstStyle>
            <a:lvl1pPr marL="0" indent="0">
              <a:spcBef>
                <a:spcPts val="0"/>
              </a:spcBef>
              <a:defRPr sz="1900">
                <a:solidFill>
                  <a:srgbClr val="FFFFFF"/>
                </a:solidFill>
              </a:defRPr>
            </a:lvl1pPr>
            <a:lvl2pPr marL="638128" indent="-180962">
              <a:spcBef>
                <a:spcPts val="0"/>
              </a:spcBef>
              <a:defRPr sz="1900">
                <a:solidFill>
                  <a:srgbClr val="FFFFFF"/>
                </a:solidFill>
              </a:defRPr>
            </a:lvl2pPr>
            <a:lvl3pPr marL="1131484" indent="-217154">
              <a:spcBef>
                <a:spcPts val="0"/>
              </a:spcBef>
              <a:defRPr sz="1900">
                <a:solidFill>
                  <a:srgbClr val="FFFFFF"/>
                </a:solidFill>
              </a:defRPr>
            </a:lvl3pPr>
            <a:lvl4pPr marL="1600080" indent="-228584">
              <a:spcBef>
                <a:spcPts val="0"/>
              </a:spcBef>
              <a:defRPr sz="1900">
                <a:solidFill>
                  <a:srgbClr val="FFFFFF"/>
                </a:solidFill>
              </a:defRPr>
            </a:lvl4pPr>
            <a:lvl5pPr marL="2057246" indent="-228583">
              <a:spcBef>
                <a:spcPts val="0"/>
              </a:spcBef>
              <a:defRPr sz="1900">
                <a:solidFill>
                  <a:srgbClr val="FFFFFF"/>
                </a:solidFill>
              </a:defRPr>
            </a:lvl5pPr>
          </a:lstStyle>
          <a:p>
            <a:r>
              <a:t>正文级别 1</a:t>
            </a:r>
          </a:p>
          <a:p>
            <a:pPr lvl="1"/>
            <a:r>
              <a:t>正文级别 2</a:t>
            </a:r>
          </a:p>
          <a:p>
            <a:pPr lvl="2"/>
            <a:r>
              <a:t>正文级别 3</a:t>
            </a:r>
          </a:p>
          <a:p>
            <a:pPr lvl="3"/>
            <a:r>
              <a:t>正文级别 4</a:t>
            </a:r>
          </a:p>
          <a:p>
            <a:pPr lvl="4"/>
            <a:r>
              <a:t>正文级别 5</a:t>
            </a:r>
          </a:p>
        </p:txBody>
      </p:sp>
      <p:sp>
        <p:nvSpPr>
          <p:cNvPr id="158" name="Shape 158" descr="Text Placeholder 6"/>
          <p:cNvSpPr>
            <a:spLocks noGrp="1"/>
          </p:cNvSpPr>
          <p:nvPr>
            <p:ph type="body" sz="quarter" idx="13"/>
          </p:nvPr>
        </p:nvSpPr>
        <p:spPr>
          <a:xfrm>
            <a:off x="8839200" y="5212079"/>
            <a:ext cx="3169921" cy="274321"/>
          </a:xfrm>
          <a:prstGeom prst="rect">
            <a:avLst/>
          </a:prstGeom>
        </p:spPr>
        <p:txBody>
          <a:bodyPr lIns="0" tIns="0" rIns="0" bIns="0" anchor="ctr">
            <a:normAutofit/>
          </a:bodyPr>
          <a:lstStyle/>
          <a:p>
            <a:pPr marL="0" indent="0">
              <a:spcBef>
                <a:spcPts val="0"/>
              </a:spcBef>
              <a:defRPr sz="1600">
                <a:solidFill>
                  <a:srgbClr val="FFFFFF"/>
                </a:solidFill>
              </a:defRPr>
            </a:pPr>
            <a:endParaRPr/>
          </a:p>
        </p:txBody>
      </p:sp>
      <p:sp>
        <p:nvSpPr>
          <p:cNvPr id="159" name="Shape 159" descr="Text Placeholder 6"/>
          <p:cNvSpPr>
            <a:spLocks noGrp="1"/>
          </p:cNvSpPr>
          <p:nvPr>
            <p:ph type="body" sz="quarter" idx="14"/>
          </p:nvPr>
        </p:nvSpPr>
        <p:spPr>
          <a:xfrm>
            <a:off x="8839200" y="5486400"/>
            <a:ext cx="3169921" cy="274321"/>
          </a:xfrm>
          <a:prstGeom prst="rect">
            <a:avLst/>
          </a:prstGeom>
        </p:spPr>
        <p:txBody>
          <a:bodyPr lIns="0" tIns="0" rIns="0" bIns="0" anchor="ctr">
            <a:normAutofit/>
          </a:bodyPr>
          <a:lstStyle/>
          <a:p>
            <a:pPr marL="0" indent="0">
              <a:spcBef>
                <a:spcPts val="0"/>
              </a:spcBef>
              <a:defRPr sz="1600">
                <a:solidFill>
                  <a:srgbClr val="FFFFFF"/>
                </a:solidFill>
              </a:defRPr>
            </a:pPr>
            <a:endParaRPr/>
          </a:p>
        </p:txBody>
      </p:sp>
      <p:sp>
        <p:nvSpPr>
          <p:cNvPr id="160" name="Shape 160"/>
          <p:cNvSpPr>
            <a:spLocks noGrp="1"/>
          </p:cNvSpPr>
          <p:nvPr>
            <p:ph type="sldNum" sz="quarter" idx="2"/>
          </p:nvPr>
        </p:nvSpPr>
        <p:spPr>
          <a:xfrm>
            <a:off x="5892800" y="6172200"/>
            <a:ext cx="2844800" cy="368301"/>
          </a:xfrm>
          <a:prstGeom prst="rect">
            <a:avLst/>
          </a:prstGeom>
        </p:spPr>
        <p:txBody>
          <a:bodyPr/>
          <a:lstStyle>
            <a:lvl1pPr algn="r">
              <a:defRPr>
                <a:solidFill>
                  <a:srgbClr val="888888"/>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03" name="Shape 203"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204" name="Shape 204"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205"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206" name="Shape 206"/>
          <p:cNvSpPr>
            <a:spLocks noGrp="1"/>
          </p:cNvSpPr>
          <p:nvPr>
            <p:ph type="title"/>
          </p:nvPr>
        </p:nvSpPr>
        <p:spPr>
          <a:xfrm>
            <a:off x="541735" y="2478889"/>
            <a:ext cx="5829301" cy="766167"/>
          </a:xfrm>
          <a:prstGeom prst="rect">
            <a:avLst/>
          </a:prstGeom>
        </p:spPr>
        <p:txBody>
          <a:bodyPr lIns="34282" tIns="34282" rIns="34282" bIns="34282" anchor="t">
            <a:normAutofit/>
          </a:bodyPr>
          <a:lstStyle>
            <a:lvl1pPr defTabSz="914400">
              <a:defRPr b="1" cap="all">
                <a:solidFill>
                  <a:srgbClr val="7889FB"/>
                </a:solidFill>
              </a:defRPr>
            </a:lvl1pPr>
          </a:lstStyle>
          <a:p>
            <a:r>
              <a:t>标题文本</a:t>
            </a:r>
          </a:p>
        </p:txBody>
      </p:sp>
      <p:sp>
        <p:nvSpPr>
          <p:cNvPr id="207" name="Shape 207"/>
          <p:cNvSpPr>
            <a:spLocks noGrp="1"/>
          </p:cNvSpPr>
          <p:nvPr>
            <p:ph type="body" sz="quarter" idx="1"/>
          </p:nvPr>
        </p:nvSpPr>
        <p:spPr>
          <a:xfrm>
            <a:off x="541735" y="1635032"/>
            <a:ext cx="5829301" cy="843856"/>
          </a:xfrm>
          <a:prstGeom prst="rect">
            <a:avLst/>
          </a:prstGeom>
        </p:spPr>
        <p:txBody>
          <a:bodyPr lIns="34282" tIns="34282" rIns="34282" bIns="34282" anchor="b">
            <a:normAutofit/>
          </a:bodyPr>
          <a:lstStyle>
            <a:lvl1pPr marL="0" indent="0" defTabSz="914400">
              <a:lnSpc>
                <a:spcPct val="100000"/>
              </a:lnSpc>
              <a:spcBef>
                <a:spcPts val="900"/>
              </a:spcBef>
              <a:defRPr sz="1500">
                <a:solidFill>
                  <a:srgbClr val="000000"/>
                </a:solidFill>
              </a:defRPr>
            </a:lvl1pPr>
            <a:lvl2pPr marL="0" indent="342825" defTabSz="914400">
              <a:lnSpc>
                <a:spcPct val="100000"/>
              </a:lnSpc>
              <a:spcBef>
                <a:spcPts val="900"/>
              </a:spcBef>
              <a:buSzTx/>
              <a:buNone/>
              <a:defRPr sz="1500">
                <a:solidFill>
                  <a:srgbClr val="000000"/>
                </a:solidFill>
              </a:defRPr>
            </a:lvl2pPr>
            <a:lvl3pPr marL="0" indent="685650" defTabSz="914400">
              <a:lnSpc>
                <a:spcPct val="100000"/>
              </a:lnSpc>
              <a:spcBef>
                <a:spcPts val="900"/>
              </a:spcBef>
              <a:buSzTx/>
              <a:buNone/>
              <a:defRPr sz="1500">
                <a:solidFill>
                  <a:srgbClr val="000000"/>
                </a:solidFill>
              </a:defRPr>
            </a:lvl3pPr>
            <a:lvl4pPr marL="0" indent="1028472" defTabSz="914400">
              <a:lnSpc>
                <a:spcPct val="100000"/>
              </a:lnSpc>
              <a:spcBef>
                <a:spcPts val="900"/>
              </a:spcBef>
              <a:buSzTx/>
              <a:buNone/>
              <a:defRPr sz="1500">
                <a:solidFill>
                  <a:srgbClr val="000000"/>
                </a:solidFill>
              </a:defRPr>
            </a:lvl4pPr>
            <a:lvl5pPr marL="0" indent="1371291" defTabSz="914400">
              <a:lnSpc>
                <a:spcPct val="100000"/>
              </a:lnSpc>
              <a:spcBef>
                <a:spcPts val="900"/>
              </a:spcBef>
              <a:buSzTx/>
              <a:buNone/>
              <a:defRPr sz="1500">
                <a:solidFill>
                  <a:srgbClr val="000000"/>
                </a:solidFill>
              </a:defRPr>
            </a:lvl5pPr>
          </a:lstStyle>
          <a:p>
            <a:r>
              <a:t>正文级别 1</a:t>
            </a:r>
          </a:p>
          <a:p>
            <a:pPr lvl="1"/>
            <a:r>
              <a:t>正文级别 2</a:t>
            </a:r>
          </a:p>
          <a:p>
            <a:pPr lvl="2"/>
            <a:r>
              <a:t>正文级别 3</a:t>
            </a:r>
          </a:p>
          <a:p>
            <a:pPr lvl="3"/>
            <a:r>
              <a:t>正文级别 4</a:t>
            </a:r>
          </a:p>
          <a:p>
            <a:pPr lvl="4"/>
            <a:r>
              <a:t>正文级别 5</a:t>
            </a:r>
          </a:p>
        </p:txBody>
      </p:sp>
      <p:sp>
        <p:nvSpPr>
          <p:cNvPr id="208" name="Shape 208"/>
          <p:cNvSpPr>
            <a:spLocks noGrp="1"/>
          </p:cNvSpPr>
          <p:nvPr>
            <p:ph type="sldNum" sz="quarter" idx="2"/>
          </p:nvPr>
        </p:nvSpPr>
        <p:spPr>
          <a:xfrm>
            <a:off x="136924" y="3677842"/>
            <a:ext cx="180629" cy="155037"/>
          </a:xfrm>
          <a:prstGeom prst="rect">
            <a:avLst/>
          </a:prstGeom>
        </p:spPr>
        <p:txBody>
          <a:bodyPr lIns="34521" tIns="34521" rIns="34521" bIns="34521" anchor="t"/>
          <a:lstStyle>
            <a:lvl1pPr>
              <a:defRPr sz="700">
                <a:solidFill>
                  <a:srgbClr val="000000"/>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215" name="Shape 215"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216" name="Shape 216"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217"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218" name="Shape 218"/>
          <p:cNvSpPr>
            <a:spLocks noGrp="1"/>
          </p:cNvSpPr>
          <p:nvPr>
            <p:ph type="title"/>
          </p:nvPr>
        </p:nvSpPr>
        <p:spPr>
          <a:xfrm>
            <a:off x="136923" y="334574"/>
            <a:ext cx="6515101" cy="359569"/>
          </a:xfrm>
          <a:prstGeom prst="rect">
            <a:avLst/>
          </a:prstGeom>
        </p:spPr>
        <p:txBody>
          <a:bodyPr lIns="34282" tIns="34282" rIns="34282" bIns="34282" anchor="t">
            <a:normAutofit/>
          </a:bodyPr>
          <a:lstStyle>
            <a:lvl1pPr defTabSz="914400">
              <a:defRPr sz="1700">
                <a:solidFill>
                  <a:srgbClr val="7889FB"/>
                </a:solidFill>
              </a:defRPr>
            </a:lvl1pPr>
          </a:lstStyle>
          <a:p>
            <a:r>
              <a:t>标题文本</a:t>
            </a:r>
          </a:p>
        </p:txBody>
      </p:sp>
      <p:sp>
        <p:nvSpPr>
          <p:cNvPr id="219" name="Shape 219"/>
          <p:cNvSpPr>
            <a:spLocks noGrp="1"/>
          </p:cNvSpPr>
          <p:nvPr>
            <p:ph type="body" sz="quarter" idx="1"/>
          </p:nvPr>
        </p:nvSpPr>
        <p:spPr>
          <a:xfrm>
            <a:off x="136923" y="1054602"/>
            <a:ext cx="3200401" cy="2519960"/>
          </a:xfrm>
          <a:prstGeom prst="rect">
            <a:avLst/>
          </a:prstGeom>
        </p:spPr>
        <p:txBody>
          <a:bodyPr lIns="34282" tIns="34282" rIns="34282" bIns="34282">
            <a:normAutofit/>
          </a:bodyPr>
          <a:lstStyle>
            <a:lvl1pPr marL="129746" indent="-129746" defTabSz="914400">
              <a:lnSpc>
                <a:spcPct val="100000"/>
              </a:lnSpc>
              <a:spcBef>
                <a:spcPts val="1200"/>
              </a:spcBef>
              <a:buClr>
                <a:srgbClr val="000000"/>
              </a:buClr>
              <a:buSzPct val="100000"/>
              <a:buFont typeface="Wingdings"/>
              <a:buChar char="▪"/>
              <a:defRPr sz="2100">
                <a:solidFill>
                  <a:srgbClr val="000000"/>
                </a:solidFill>
              </a:defRPr>
            </a:lvl1pPr>
            <a:lvl2pPr marL="395011" indent="-135511" defTabSz="914400">
              <a:lnSpc>
                <a:spcPct val="100000"/>
              </a:lnSpc>
              <a:spcBef>
                <a:spcPts val="1200"/>
              </a:spcBef>
              <a:buClr>
                <a:srgbClr val="000000"/>
              </a:buClr>
              <a:buFont typeface="Wingdings"/>
              <a:buChar char="–"/>
              <a:defRPr sz="2100">
                <a:solidFill>
                  <a:srgbClr val="000000"/>
                </a:solidFill>
              </a:defRPr>
            </a:lvl2pPr>
            <a:lvl3pPr marL="693501" indent="-181645" defTabSz="914400">
              <a:lnSpc>
                <a:spcPct val="100000"/>
              </a:lnSpc>
              <a:spcBef>
                <a:spcPts val="1200"/>
              </a:spcBef>
              <a:buClr>
                <a:srgbClr val="000000"/>
              </a:buClr>
              <a:buFont typeface="Wingdings"/>
              <a:defRPr sz="2100">
                <a:solidFill>
                  <a:srgbClr val="000000"/>
                </a:solidFill>
              </a:defRPr>
            </a:lvl3pPr>
            <a:lvl4pPr marL="954189" indent="-181645" defTabSz="914400">
              <a:lnSpc>
                <a:spcPct val="100000"/>
              </a:lnSpc>
              <a:spcBef>
                <a:spcPts val="1200"/>
              </a:spcBef>
              <a:buClr>
                <a:srgbClr val="000000"/>
              </a:buClr>
              <a:buFont typeface="Wingdings"/>
              <a:buChar char="–"/>
              <a:defRPr sz="2100">
                <a:solidFill>
                  <a:srgbClr val="000000"/>
                </a:solidFill>
              </a:defRPr>
            </a:lvl4pPr>
            <a:lvl5pPr marL="1203692" indent="-171648" defTabSz="914400">
              <a:lnSpc>
                <a:spcPct val="100000"/>
              </a:lnSpc>
              <a:spcBef>
                <a:spcPts val="1200"/>
              </a:spcBef>
              <a:buClr>
                <a:srgbClr val="000000"/>
              </a:buClr>
              <a:buFont typeface="Wingdings"/>
              <a:buChar char="»"/>
              <a:defRPr sz="2100">
                <a:solidFill>
                  <a:srgbClr val="000000"/>
                </a:solidFill>
              </a:defRPr>
            </a:lvl5pPr>
          </a:lstStyle>
          <a:p>
            <a:r>
              <a:t>正文级别 1</a:t>
            </a:r>
          </a:p>
          <a:p>
            <a:pPr lvl="1"/>
            <a:r>
              <a:t>正文级别 2</a:t>
            </a:r>
          </a:p>
          <a:p>
            <a:pPr lvl="2"/>
            <a:r>
              <a:t>正文级别 3</a:t>
            </a:r>
          </a:p>
          <a:p>
            <a:pPr lvl="3"/>
            <a:r>
              <a:t>正文级别 4</a:t>
            </a:r>
          </a:p>
          <a:p>
            <a:pPr lvl="4"/>
            <a:r>
              <a:t>正文级别 5</a:t>
            </a:r>
          </a:p>
        </p:txBody>
      </p:sp>
      <p:sp>
        <p:nvSpPr>
          <p:cNvPr id="220" name="Shape 220"/>
          <p:cNvSpPr>
            <a:spLocks noGrp="1"/>
          </p:cNvSpPr>
          <p:nvPr>
            <p:ph type="sldNum" sz="quarter" idx="2"/>
          </p:nvPr>
        </p:nvSpPr>
        <p:spPr>
          <a:xfrm>
            <a:off x="136924" y="3677842"/>
            <a:ext cx="180629" cy="155037"/>
          </a:xfrm>
          <a:prstGeom prst="rect">
            <a:avLst/>
          </a:prstGeom>
        </p:spPr>
        <p:txBody>
          <a:bodyPr lIns="34521" tIns="34521" rIns="34521" bIns="34521" anchor="t"/>
          <a:lstStyle>
            <a:lvl1pPr>
              <a:defRPr sz="700">
                <a:solidFill>
                  <a:srgbClr val="000000"/>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227" name="Shape 227"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228" name="Shape 228"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229"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230" name="Shape 230"/>
          <p:cNvSpPr>
            <a:spLocks noGrp="1"/>
          </p:cNvSpPr>
          <p:nvPr>
            <p:ph type="title"/>
          </p:nvPr>
        </p:nvSpPr>
        <p:spPr>
          <a:xfrm>
            <a:off x="342900" y="154484"/>
            <a:ext cx="6172200" cy="642941"/>
          </a:xfrm>
          <a:prstGeom prst="rect">
            <a:avLst/>
          </a:prstGeom>
        </p:spPr>
        <p:txBody>
          <a:bodyPr lIns="34282" tIns="34282" rIns="34282" bIns="34282" anchor="t">
            <a:normAutofit/>
          </a:bodyPr>
          <a:lstStyle>
            <a:lvl1pPr defTabSz="914400">
              <a:defRPr sz="1700">
                <a:solidFill>
                  <a:srgbClr val="7889FB"/>
                </a:solidFill>
              </a:defRPr>
            </a:lvl1pPr>
          </a:lstStyle>
          <a:p>
            <a:r>
              <a:t>标题文本</a:t>
            </a:r>
          </a:p>
        </p:txBody>
      </p:sp>
      <p:sp>
        <p:nvSpPr>
          <p:cNvPr id="231" name="Shape 231"/>
          <p:cNvSpPr>
            <a:spLocks noGrp="1"/>
          </p:cNvSpPr>
          <p:nvPr>
            <p:ph type="body" sz="quarter" idx="1"/>
          </p:nvPr>
        </p:nvSpPr>
        <p:spPr>
          <a:xfrm>
            <a:off x="342903" y="863505"/>
            <a:ext cx="3030142" cy="359868"/>
          </a:xfrm>
          <a:prstGeom prst="rect">
            <a:avLst/>
          </a:prstGeom>
        </p:spPr>
        <p:txBody>
          <a:bodyPr lIns="34282" tIns="34282" rIns="34282" bIns="34282" anchor="b">
            <a:normAutofit/>
          </a:bodyPr>
          <a:lstStyle>
            <a:lvl1pPr marL="0" indent="0" defTabSz="914400">
              <a:lnSpc>
                <a:spcPct val="100000"/>
              </a:lnSpc>
              <a:spcBef>
                <a:spcPts val="1100"/>
              </a:spcBef>
              <a:defRPr sz="1900" b="1">
                <a:solidFill>
                  <a:srgbClr val="000000"/>
                </a:solidFill>
              </a:defRPr>
            </a:lvl1pPr>
            <a:lvl2pPr marL="0" indent="342825" defTabSz="914400">
              <a:lnSpc>
                <a:spcPct val="100000"/>
              </a:lnSpc>
              <a:spcBef>
                <a:spcPts val="1100"/>
              </a:spcBef>
              <a:buSzTx/>
              <a:buNone/>
              <a:defRPr sz="1900" b="1">
                <a:solidFill>
                  <a:srgbClr val="000000"/>
                </a:solidFill>
              </a:defRPr>
            </a:lvl2pPr>
            <a:lvl3pPr marL="0" indent="685650" defTabSz="914400">
              <a:lnSpc>
                <a:spcPct val="100000"/>
              </a:lnSpc>
              <a:spcBef>
                <a:spcPts val="1100"/>
              </a:spcBef>
              <a:buSzTx/>
              <a:buNone/>
              <a:defRPr sz="1900" b="1">
                <a:solidFill>
                  <a:srgbClr val="000000"/>
                </a:solidFill>
              </a:defRPr>
            </a:lvl3pPr>
            <a:lvl4pPr marL="0" indent="1028472" defTabSz="914400">
              <a:lnSpc>
                <a:spcPct val="100000"/>
              </a:lnSpc>
              <a:spcBef>
                <a:spcPts val="1100"/>
              </a:spcBef>
              <a:buSzTx/>
              <a:buNone/>
              <a:defRPr sz="1900" b="1">
                <a:solidFill>
                  <a:srgbClr val="000000"/>
                </a:solidFill>
              </a:defRPr>
            </a:lvl4pPr>
            <a:lvl5pPr marL="0" indent="1371291" defTabSz="914400">
              <a:lnSpc>
                <a:spcPct val="100000"/>
              </a:lnSpc>
              <a:spcBef>
                <a:spcPts val="1100"/>
              </a:spcBef>
              <a:buSzTx/>
              <a:buNone/>
              <a:defRPr sz="1900" b="1">
                <a:solidFill>
                  <a:srgbClr val="000000"/>
                </a:solidFill>
              </a:defRPr>
            </a:lvl5pPr>
          </a:lstStyle>
          <a:p>
            <a:r>
              <a:t>正文级别 1</a:t>
            </a:r>
          </a:p>
          <a:p>
            <a:pPr lvl="1"/>
            <a:r>
              <a:t>正文级别 2</a:t>
            </a:r>
          </a:p>
          <a:p>
            <a:pPr lvl="2"/>
            <a:r>
              <a:t>正文级别 3</a:t>
            </a:r>
          </a:p>
          <a:p>
            <a:pPr lvl="3"/>
            <a:r>
              <a:t>正文级别 4</a:t>
            </a:r>
          </a:p>
          <a:p>
            <a:pPr lvl="4"/>
            <a:r>
              <a:t>正文级别 5</a:t>
            </a:r>
          </a:p>
        </p:txBody>
      </p:sp>
      <p:sp>
        <p:nvSpPr>
          <p:cNvPr id="232" name="Shape 232" descr="Text Placeholder 4"/>
          <p:cNvSpPr>
            <a:spLocks noGrp="1"/>
          </p:cNvSpPr>
          <p:nvPr>
            <p:ph type="body" sz="quarter" idx="13"/>
          </p:nvPr>
        </p:nvSpPr>
        <p:spPr>
          <a:xfrm>
            <a:off x="3483776" y="863505"/>
            <a:ext cx="3031332" cy="359868"/>
          </a:xfrm>
          <a:prstGeom prst="rect">
            <a:avLst/>
          </a:prstGeom>
        </p:spPr>
        <p:txBody>
          <a:bodyPr lIns="34282" tIns="34282" rIns="34282" bIns="34282" anchor="b">
            <a:normAutofit/>
          </a:bodyPr>
          <a:lstStyle/>
          <a:p>
            <a:pPr marL="0" indent="0" defTabSz="914400">
              <a:lnSpc>
                <a:spcPct val="100000"/>
              </a:lnSpc>
              <a:spcBef>
                <a:spcPts val="1100"/>
              </a:spcBef>
              <a:defRPr sz="1900" b="1">
                <a:solidFill>
                  <a:srgbClr val="000000"/>
                </a:solidFill>
              </a:defRPr>
            </a:pPr>
            <a:endParaRPr/>
          </a:p>
        </p:txBody>
      </p:sp>
      <p:sp>
        <p:nvSpPr>
          <p:cNvPr id="233" name="Shape 233"/>
          <p:cNvSpPr>
            <a:spLocks noGrp="1"/>
          </p:cNvSpPr>
          <p:nvPr>
            <p:ph type="sldNum" sz="quarter" idx="2"/>
          </p:nvPr>
        </p:nvSpPr>
        <p:spPr>
          <a:xfrm>
            <a:off x="136924" y="3677842"/>
            <a:ext cx="180629" cy="155037"/>
          </a:xfrm>
          <a:prstGeom prst="rect">
            <a:avLst/>
          </a:prstGeom>
        </p:spPr>
        <p:txBody>
          <a:bodyPr lIns="34521" tIns="34521" rIns="34521" bIns="34521" anchor="t"/>
          <a:lstStyle>
            <a:lvl1pPr>
              <a:defRPr sz="700">
                <a:solidFill>
                  <a:srgbClr val="000000"/>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240" name="Shape 240"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241" name="Shape 241"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242"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243" name="Shape 243"/>
          <p:cNvSpPr>
            <a:spLocks noGrp="1"/>
          </p:cNvSpPr>
          <p:nvPr>
            <p:ph type="title"/>
          </p:nvPr>
        </p:nvSpPr>
        <p:spPr>
          <a:xfrm>
            <a:off x="136923" y="334574"/>
            <a:ext cx="6515101" cy="359569"/>
          </a:xfrm>
          <a:prstGeom prst="rect">
            <a:avLst/>
          </a:prstGeom>
        </p:spPr>
        <p:txBody>
          <a:bodyPr lIns="34282" tIns="34282" rIns="34282" bIns="34282" anchor="t">
            <a:normAutofit/>
          </a:bodyPr>
          <a:lstStyle>
            <a:lvl1pPr defTabSz="914400">
              <a:defRPr sz="1700">
                <a:solidFill>
                  <a:srgbClr val="7889FB"/>
                </a:solidFill>
              </a:defRPr>
            </a:lvl1pPr>
          </a:lstStyle>
          <a:p>
            <a:r>
              <a:t>标题文本</a:t>
            </a:r>
          </a:p>
        </p:txBody>
      </p:sp>
      <p:sp>
        <p:nvSpPr>
          <p:cNvPr id="244" name="Shape 244"/>
          <p:cNvSpPr>
            <a:spLocks noGrp="1"/>
          </p:cNvSpPr>
          <p:nvPr>
            <p:ph type="sldNum" sz="quarter" idx="2"/>
          </p:nvPr>
        </p:nvSpPr>
        <p:spPr>
          <a:xfrm>
            <a:off x="136924" y="3677842"/>
            <a:ext cx="180629" cy="155037"/>
          </a:xfrm>
          <a:prstGeom prst="rect">
            <a:avLst/>
          </a:prstGeom>
        </p:spPr>
        <p:txBody>
          <a:bodyPr lIns="34521" tIns="34521" rIns="34521" bIns="34521" anchor="t"/>
          <a:lstStyle>
            <a:lvl1pPr>
              <a:defRPr sz="700">
                <a:solidFill>
                  <a:srgbClr val="000000"/>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51" name="Shape 251"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252" name="Shape 252"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253"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254" name="Shape 254"/>
          <p:cNvSpPr>
            <a:spLocks noGrp="1"/>
          </p:cNvSpPr>
          <p:nvPr>
            <p:ph type="sldNum" sz="quarter" idx="2"/>
          </p:nvPr>
        </p:nvSpPr>
        <p:spPr>
          <a:xfrm>
            <a:off x="136924" y="3677842"/>
            <a:ext cx="180629" cy="155037"/>
          </a:xfrm>
          <a:prstGeom prst="rect">
            <a:avLst/>
          </a:prstGeom>
        </p:spPr>
        <p:txBody>
          <a:bodyPr lIns="34521" tIns="34521" rIns="34521" bIns="34521" anchor="t"/>
          <a:lstStyle>
            <a:lvl1pPr>
              <a:defRPr sz="700">
                <a:solidFill>
                  <a:srgbClr val="000000"/>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261" name="Shape 261"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262" name="Shape 262"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263"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264" name="Shape 264"/>
          <p:cNvSpPr>
            <a:spLocks noGrp="1"/>
          </p:cNvSpPr>
          <p:nvPr>
            <p:ph type="title"/>
          </p:nvPr>
        </p:nvSpPr>
        <p:spPr>
          <a:xfrm>
            <a:off x="342904" y="153596"/>
            <a:ext cx="2256236" cy="653656"/>
          </a:xfrm>
          <a:prstGeom prst="rect">
            <a:avLst/>
          </a:prstGeom>
        </p:spPr>
        <p:txBody>
          <a:bodyPr lIns="34282" tIns="34282" rIns="34282" bIns="34282" anchor="b">
            <a:normAutofit/>
          </a:bodyPr>
          <a:lstStyle>
            <a:lvl1pPr defTabSz="914400">
              <a:defRPr sz="1500" b="1">
                <a:solidFill>
                  <a:srgbClr val="7889FB"/>
                </a:solidFill>
              </a:defRPr>
            </a:lvl1pPr>
          </a:lstStyle>
          <a:p>
            <a:r>
              <a:t>标题文本</a:t>
            </a:r>
          </a:p>
        </p:txBody>
      </p:sp>
      <p:sp>
        <p:nvSpPr>
          <p:cNvPr id="265" name="Shape 265"/>
          <p:cNvSpPr>
            <a:spLocks noGrp="1"/>
          </p:cNvSpPr>
          <p:nvPr>
            <p:ph type="body" sz="quarter" idx="1"/>
          </p:nvPr>
        </p:nvSpPr>
        <p:spPr>
          <a:xfrm>
            <a:off x="2681291" y="153594"/>
            <a:ext cx="3833814" cy="3292378"/>
          </a:xfrm>
          <a:prstGeom prst="rect">
            <a:avLst/>
          </a:prstGeom>
        </p:spPr>
        <p:txBody>
          <a:bodyPr lIns="34282" tIns="34282" rIns="34282" bIns="34282">
            <a:normAutofit/>
          </a:bodyPr>
          <a:lstStyle>
            <a:lvl1pPr marL="129746" indent="-129746" defTabSz="914400">
              <a:lnSpc>
                <a:spcPct val="100000"/>
              </a:lnSpc>
              <a:spcBef>
                <a:spcPts val="1400"/>
              </a:spcBef>
              <a:buClr>
                <a:srgbClr val="000000"/>
              </a:buClr>
              <a:buSzPct val="100000"/>
              <a:buFont typeface="Wingdings"/>
              <a:buChar char="▪"/>
              <a:defRPr sz="2400">
                <a:solidFill>
                  <a:srgbClr val="000000"/>
                </a:solidFill>
              </a:defRPr>
            </a:lvl1pPr>
            <a:lvl2pPr marL="399621" indent="-140121" defTabSz="914400">
              <a:lnSpc>
                <a:spcPct val="100000"/>
              </a:lnSpc>
              <a:spcBef>
                <a:spcPts val="1400"/>
              </a:spcBef>
              <a:buClr>
                <a:srgbClr val="000000"/>
              </a:buClr>
              <a:buFont typeface="Wingdings"/>
              <a:buChar char="–"/>
              <a:defRPr sz="2400">
                <a:solidFill>
                  <a:srgbClr val="000000"/>
                </a:solidFill>
              </a:defRPr>
            </a:lvl2pPr>
            <a:lvl3pPr marL="675746" indent="-163890" defTabSz="914400">
              <a:lnSpc>
                <a:spcPct val="100000"/>
              </a:lnSpc>
              <a:spcBef>
                <a:spcPts val="1400"/>
              </a:spcBef>
              <a:buClr>
                <a:srgbClr val="000000"/>
              </a:buClr>
              <a:buFont typeface="Wingdings"/>
              <a:defRPr sz="2400">
                <a:solidFill>
                  <a:srgbClr val="000000"/>
                </a:solidFill>
              </a:defRPr>
            </a:lvl3pPr>
            <a:lvl4pPr marL="980139" indent="-207595" defTabSz="914400">
              <a:lnSpc>
                <a:spcPct val="100000"/>
              </a:lnSpc>
              <a:spcBef>
                <a:spcPts val="1400"/>
              </a:spcBef>
              <a:buClr>
                <a:srgbClr val="000000"/>
              </a:buClr>
              <a:buFont typeface="Wingdings"/>
              <a:buChar char="–"/>
              <a:defRPr sz="2400">
                <a:solidFill>
                  <a:srgbClr val="000000"/>
                </a:solidFill>
              </a:defRPr>
            </a:lvl4pPr>
            <a:lvl5pPr marL="1228213" indent="-196169" defTabSz="914400">
              <a:lnSpc>
                <a:spcPct val="100000"/>
              </a:lnSpc>
              <a:spcBef>
                <a:spcPts val="1400"/>
              </a:spcBef>
              <a:buClr>
                <a:srgbClr val="000000"/>
              </a:buClr>
              <a:buFont typeface="Wingdings"/>
              <a:buChar char="»"/>
              <a:defRPr sz="2400">
                <a:solidFill>
                  <a:srgbClr val="000000"/>
                </a:solidFill>
              </a:defRPr>
            </a:lvl5pPr>
          </a:lstStyle>
          <a:p>
            <a:r>
              <a:t>正文级别 1</a:t>
            </a:r>
          </a:p>
          <a:p>
            <a:pPr lvl="1"/>
            <a:r>
              <a:t>正文级别 2</a:t>
            </a:r>
          </a:p>
          <a:p>
            <a:pPr lvl="2"/>
            <a:r>
              <a:t>正文级别 3</a:t>
            </a:r>
          </a:p>
          <a:p>
            <a:pPr lvl="3"/>
            <a:r>
              <a:t>正文级别 4</a:t>
            </a:r>
          </a:p>
          <a:p>
            <a:pPr lvl="4"/>
            <a:r>
              <a:t>正文级别 5</a:t>
            </a:r>
          </a:p>
        </p:txBody>
      </p:sp>
      <p:sp>
        <p:nvSpPr>
          <p:cNvPr id="266" name="Shape 266" descr="Text Placeholder 3"/>
          <p:cNvSpPr>
            <a:spLocks noGrp="1"/>
          </p:cNvSpPr>
          <p:nvPr>
            <p:ph type="body" sz="quarter" idx="13"/>
          </p:nvPr>
        </p:nvSpPr>
        <p:spPr>
          <a:xfrm>
            <a:off x="342905" y="807248"/>
            <a:ext cx="2256235" cy="2638725"/>
          </a:xfrm>
          <a:prstGeom prst="rect">
            <a:avLst/>
          </a:prstGeom>
        </p:spPr>
        <p:txBody>
          <a:bodyPr lIns="34282" tIns="34282" rIns="34282" bIns="34282">
            <a:normAutofit/>
          </a:bodyPr>
          <a:lstStyle/>
          <a:p>
            <a:pPr marL="0" indent="0" defTabSz="914400">
              <a:lnSpc>
                <a:spcPct val="100000"/>
              </a:lnSpc>
              <a:spcBef>
                <a:spcPts val="600"/>
              </a:spcBef>
              <a:defRPr sz="1100">
                <a:solidFill>
                  <a:srgbClr val="000000"/>
                </a:solidFill>
              </a:defRPr>
            </a:pPr>
            <a:endParaRPr/>
          </a:p>
        </p:txBody>
      </p:sp>
      <p:sp>
        <p:nvSpPr>
          <p:cNvPr id="267" name="Shape 267"/>
          <p:cNvSpPr>
            <a:spLocks noGrp="1"/>
          </p:cNvSpPr>
          <p:nvPr>
            <p:ph type="sldNum" sz="quarter" idx="2"/>
          </p:nvPr>
        </p:nvSpPr>
        <p:spPr>
          <a:xfrm>
            <a:off x="136924" y="3677842"/>
            <a:ext cx="180629" cy="155037"/>
          </a:xfrm>
          <a:prstGeom prst="rect">
            <a:avLst/>
          </a:prstGeom>
        </p:spPr>
        <p:txBody>
          <a:bodyPr lIns="34521" tIns="34521" rIns="34521" bIns="34521" anchor="t"/>
          <a:lstStyle>
            <a:lvl1pPr>
              <a:defRPr sz="700">
                <a:solidFill>
                  <a:srgbClr val="000000"/>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274" name="Shape 274"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275" name="Shape 275"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276"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277" name="Shape 277"/>
          <p:cNvSpPr>
            <a:spLocks noGrp="1"/>
          </p:cNvSpPr>
          <p:nvPr>
            <p:ph type="title"/>
          </p:nvPr>
        </p:nvSpPr>
        <p:spPr>
          <a:xfrm>
            <a:off x="1344216" y="2700342"/>
            <a:ext cx="4114801" cy="318792"/>
          </a:xfrm>
          <a:prstGeom prst="rect">
            <a:avLst/>
          </a:prstGeom>
        </p:spPr>
        <p:txBody>
          <a:bodyPr lIns="34282" tIns="34282" rIns="34282" bIns="34282" anchor="b">
            <a:normAutofit/>
          </a:bodyPr>
          <a:lstStyle>
            <a:lvl1pPr defTabSz="914400">
              <a:defRPr sz="1500" b="1">
                <a:solidFill>
                  <a:srgbClr val="7889FB"/>
                </a:solidFill>
              </a:defRPr>
            </a:lvl1pPr>
          </a:lstStyle>
          <a:p>
            <a:r>
              <a:t>标题文本</a:t>
            </a:r>
          </a:p>
        </p:txBody>
      </p:sp>
      <p:sp>
        <p:nvSpPr>
          <p:cNvPr id="278" name="Shape 278" descr="Picture Placeholder 2"/>
          <p:cNvSpPr>
            <a:spLocks noGrp="1"/>
          </p:cNvSpPr>
          <p:nvPr>
            <p:ph type="pic" sz="quarter" idx="13"/>
          </p:nvPr>
        </p:nvSpPr>
        <p:spPr>
          <a:xfrm>
            <a:off x="1344216" y="344690"/>
            <a:ext cx="4114801" cy="2314576"/>
          </a:xfrm>
          <a:prstGeom prst="rect">
            <a:avLst/>
          </a:prstGeom>
        </p:spPr>
        <p:txBody>
          <a:bodyPr lIns="91439" tIns="45719" rIns="91439" bIns="45719"/>
          <a:lstStyle/>
          <a:p>
            <a:endParaRPr/>
          </a:p>
        </p:txBody>
      </p:sp>
      <p:sp>
        <p:nvSpPr>
          <p:cNvPr id="279" name="Shape 279"/>
          <p:cNvSpPr>
            <a:spLocks noGrp="1"/>
          </p:cNvSpPr>
          <p:nvPr>
            <p:ph type="body" sz="quarter" idx="1"/>
          </p:nvPr>
        </p:nvSpPr>
        <p:spPr>
          <a:xfrm>
            <a:off x="1344216" y="3019137"/>
            <a:ext cx="4114801" cy="452736"/>
          </a:xfrm>
          <a:prstGeom prst="rect">
            <a:avLst/>
          </a:prstGeom>
        </p:spPr>
        <p:txBody>
          <a:bodyPr lIns="34282" tIns="34282" rIns="34282" bIns="34282">
            <a:normAutofit/>
          </a:bodyPr>
          <a:lstStyle>
            <a:lvl1pPr marL="0" indent="0" defTabSz="914400">
              <a:lnSpc>
                <a:spcPct val="100000"/>
              </a:lnSpc>
              <a:spcBef>
                <a:spcPts val="600"/>
              </a:spcBef>
              <a:defRPr sz="1100">
                <a:solidFill>
                  <a:srgbClr val="000000"/>
                </a:solidFill>
              </a:defRPr>
            </a:lvl1pPr>
            <a:lvl2pPr marL="0" indent="342825" defTabSz="914400">
              <a:lnSpc>
                <a:spcPct val="100000"/>
              </a:lnSpc>
              <a:spcBef>
                <a:spcPts val="600"/>
              </a:spcBef>
              <a:buSzTx/>
              <a:buNone/>
              <a:defRPr sz="1100">
                <a:solidFill>
                  <a:srgbClr val="000000"/>
                </a:solidFill>
              </a:defRPr>
            </a:lvl2pPr>
            <a:lvl3pPr marL="0" indent="685650" defTabSz="914400">
              <a:lnSpc>
                <a:spcPct val="100000"/>
              </a:lnSpc>
              <a:spcBef>
                <a:spcPts val="600"/>
              </a:spcBef>
              <a:buSzTx/>
              <a:buNone/>
              <a:defRPr sz="1100">
                <a:solidFill>
                  <a:srgbClr val="000000"/>
                </a:solidFill>
              </a:defRPr>
            </a:lvl3pPr>
            <a:lvl4pPr marL="0" indent="1028472" defTabSz="914400">
              <a:lnSpc>
                <a:spcPct val="100000"/>
              </a:lnSpc>
              <a:spcBef>
                <a:spcPts val="600"/>
              </a:spcBef>
              <a:buSzTx/>
              <a:buNone/>
              <a:defRPr sz="1100">
                <a:solidFill>
                  <a:srgbClr val="000000"/>
                </a:solidFill>
              </a:defRPr>
            </a:lvl4pPr>
            <a:lvl5pPr marL="0" indent="1371291" defTabSz="914400">
              <a:lnSpc>
                <a:spcPct val="100000"/>
              </a:lnSpc>
              <a:spcBef>
                <a:spcPts val="600"/>
              </a:spcBef>
              <a:buSzTx/>
              <a:buNone/>
              <a:defRPr sz="1100">
                <a:solidFill>
                  <a:srgbClr val="000000"/>
                </a:solidFill>
              </a:defRPr>
            </a:lvl5pPr>
          </a:lstStyle>
          <a:p>
            <a:r>
              <a:t>正文级别 1</a:t>
            </a:r>
          </a:p>
          <a:p>
            <a:pPr lvl="1"/>
            <a:r>
              <a:t>正文级别 2</a:t>
            </a:r>
          </a:p>
          <a:p>
            <a:pPr lvl="2"/>
            <a:r>
              <a:t>正文级别 3</a:t>
            </a:r>
          </a:p>
          <a:p>
            <a:pPr lvl="3"/>
            <a:r>
              <a:t>正文级别 4</a:t>
            </a:r>
          </a:p>
          <a:p>
            <a:pPr lvl="4"/>
            <a:r>
              <a:t>正文级别 5</a:t>
            </a:r>
          </a:p>
        </p:txBody>
      </p:sp>
      <p:sp>
        <p:nvSpPr>
          <p:cNvPr id="280" name="Shape 280"/>
          <p:cNvSpPr>
            <a:spLocks noGrp="1"/>
          </p:cNvSpPr>
          <p:nvPr>
            <p:ph type="sldNum" sz="quarter" idx="2"/>
          </p:nvPr>
        </p:nvSpPr>
        <p:spPr>
          <a:xfrm>
            <a:off x="136924" y="3677842"/>
            <a:ext cx="180629" cy="155037"/>
          </a:xfrm>
          <a:prstGeom prst="rect">
            <a:avLst/>
          </a:prstGeom>
        </p:spPr>
        <p:txBody>
          <a:bodyPr lIns="34521" tIns="34521" rIns="34521" bIns="34521" anchor="t"/>
          <a:lstStyle>
            <a:lvl1pPr>
              <a:defRPr sz="700">
                <a:solidFill>
                  <a:srgbClr val="000000"/>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287" name="Shape 287"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288" name="Shape 288"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289"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290" name="Shape 290"/>
          <p:cNvSpPr>
            <a:spLocks noGrp="1"/>
          </p:cNvSpPr>
          <p:nvPr>
            <p:ph type="title"/>
          </p:nvPr>
        </p:nvSpPr>
        <p:spPr>
          <a:xfrm>
            <a:off x="136923" y="334574"/>
            <a:ext cx="6515101" cy="359569"/>
          </a:xfrm>
          <a:prstGeom prst="rect">
            <a:avLst/>
          </a:prstGeom>
        </p:spPr>
        <p:txBody>
          <a:bodyPr lIns="34282" tIns="34282" rIns="34282" bIns="34282" anchor="t">
            <a:normAutofit/>
          </a:bodyPr>
          <a:lstStyle>
            <a:lvl1pPr defTabSz="914400">
              <a:defRPr sz="1700">
                <a:solidFill>
                  <a:srgbClr val="7889FB"/>
                </a:solidFill>
              </a:defRPr>
            </a:lvl1pPr>
          </a:lstStyle>
          <a:p>
            <a:r>
              <a:t>标题文本</a:t>
            </a:r>
          </a:p>
        </p:txBody>
      </p:sp>
      <p:sp>
        <p:nvSpPr>
          <p:cNvPr id="291" name="Shape 291"/>
          <p:cNvSpPr>
            <a:spLocks noGrp="1"/>
          </p:cNvSpPr>
          <p:nvPr>
            <p:ph type="body" sz="quarter" idx="1"/>
          </p:nvPr>
        </p:nvSpPr>
        <p:spPr>
          <a:xfrm>
            <a:off x="136923" y="1054897"/>
            <a:ext cx="6515101" cy="2519364"/>
          </a:xfrm>
          <a:prstGeom prst="rect">
            <a:avLst/>
          </a:prstGeom>
        </p:spPr>
        <p:txBody>
          <a:bodyPr lIns="34282" tIns="34282" rIns="34282" bIns="34282">
            <a:normAutofit/>
          </a:bodyPr>
          <a:lstStyle>
            <a:lvl1pPr marL="129746" indent="-129746" defTabSz="914400">
              <a:lnSpc>
                <a:spcPct val="100000"/>
              </a:lnSpc>
              <a:spcBef>
                <a:spcPts val="700"/>
              </a:spcBef>
              <a:buClr>
                <a:srgbClr val="000000"/>
              </a:buClr>
              <a:buSzPct val="100000"/>
              <a:buFont typeface="Wingdings"/>
              <a:buChar char="▪"/>
              <a:defRPr sz="1200">
                <a:solidFill>
                  <a:srgbClr val="000000"/>
                </a:solidFill>
              </a:defRPr>
            </a:lvl1pPr>
            <a:lvl2pPr marL="382105" indent="-122605" defTabSz="914400">
              <a:lnSpc>
                <a:spcPct val="100000"/>
              </a:lnSpc>
              <a:spcBef>
                <a:spcPts val="700"/>
              </a:spcBef>
              <a:buClr>
                <a:srgbClr val="000000"/>
              </a:buClr>
              <a:buFont typeface="Wingdings"/>
              <a:buChar char="–"/>
              <a:defRPr sz="1200">
                <a:solidFill>
                  <a:srgbClr val="000000"/>
                </a:solidFill>
              </a:defRPr>
            </a:lvl2pPr>
            <a:lvl3pPr marL="641602" indent="-129747" defTabSz="914400">
              <a:lnSpc>
                <a:spcPct val="100000"/>
              </a:lnSpc>
              <a:spcBef>
                <a:spcPts val="700"/>
              </a:spcBef>
              <a:buClr>
                <a:srgbClr val="000000"/>
              </a:buClr>
              <a:buFont typeface="Wingdings"/>
              <a:defRPr sz="1200">
                <a:solidFill>
                  <a:srgbClr val="000000"/>
                </a:solidFill>
              </a:defRPr>
            </a:lvl3pPr>
            <a:lvl4pPr marL="902290" indent="-129747" defTabSz="914400">
              <a:lnSpc>
                <a:spcPct val="100000"/>
              </a:lnSpc>
              <a:spcBef>
                <a:spcPts val="700"/>
              </a:spcBef>
              <a:buClr>
                <a:srgbClr val="000000"/>
              </a:buClr>
              <a:buFont typeface="Wingdings"/>
              <a:buChar char="–"/>
              <a:defRPr sz="1200">
                <a:solidFill>
                  <a:srgbClr val="000000"/>
                </a:solidFill>
              </a:defRPr>
            </a:lvl4pPr>
            <a:lvl5pPr marL="1154649" indent="-122605" defTabSz="914400">
              <a:lnSpc>
                <a:spcPct val="100000"/>
              </a:lnSpc>
              <a:spcBef>
                <a:spcPts val="700"/>
              </a:spcBef>
              <a:buClr>
                <a:srgbClr val="000000"/>
              </a:buClr>
              <a:buFont typeface="Wingdings"/>
              <a:buChar char="»"/>
              <a:defRPr sz="1200">
                <a:solidFill>
                  <a:srgbClr val="000000"/>
                </a:solidFill>
              </a:defRPr>
            </a:lvl5pPr>
          </a:lstStyle>
          <a:p>
            <a:r>
              <a:t>正文级别 1</a:t>
            </a:r>
          </a:p>
          <a:p>
            <a:pPr lvl="1"/>
            <a:r>
              <a:t>正文级别 2</a:t>
            </a:r>
          </a:p>
          <a:p>
            <a:pPr lvl="2"/>
            <a:r>
              <a:t>正文级别 3</a:t>
            </a:r>
          </a:p>
          <a:p>
            <a:pPr lvl="3"/>
            <a:r>
              <a:t>正文级别 4</a:t>
            </a:r>
          </a:p>
          <a:p>
            <a:pPr lvl="4"/>
            <a:r>
              <a:t>正文级别 5</a:t>
            </a:r>
          </a:p>
        </p:txBody>
      </p:sp>
      <p:sp>
        <p:nvSpPr>
          <p:cNvPr id="292" name="Shape 292"/>
          <p:cNvSpPr>
            <a:spLocks noGrp="1"/>
          </p:cNvSpPr>
          <p:nvPr>
            <p:ph type="sldNum" sz="quarter" idx="2"/>
          </p:nvPr>
        </p:nvSpPr>
        <p:spPr>
          <a:xfrm>
            <a:off x="136924" y="3677842"/>
            <a:ext cx="180629" cy="155037"/>
          </a:xfrm>
          <a:prstGeom prst="rect">
            <a:avLst/>
          </a:prstGeom>
        </p:spPr>
        <p:txBody>
          <a:bodyPr lIns="34521" tIns="34521" rIns="34521" bIns="34521" anchor="t"/>
          <a:lstStyle>
            <a:lvl1pPr>
              <a:defRPr sz="700">
                <a:solidFill>
                  <a:srgbClr val="000000"/>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Header with Copy and 2 Images">
    <p:spTree>
      <p:nvGrpSpPr>
        <p:cNvPr id="1" name=""/>
        <p:cNvGrpSpPr/>
        <p:nvPr/>
      </p:nvGrpSpPr>
      <p:grpSpPr>
        <a:xfrm>
          <a:off x="0" y="0"/>
          <a:ext cx="0" cy="0"/>
          <a:chOff x="0" y="0"/>
          <a:chExt cx="0" cy="0"/>
        </a:xfrm>
      </p:grpSpPr>
      <p:sp>
        <p:nvSpPr>
          <p:cNvPr id="27" name="Shape 27"/>
          <p:cNvSpPr>
            <a:spLocks noGrp="1"/>
          </p:cNvSpPr>
          <p:nvPr>
            <p:ph type="body" sz="half" idx="1"/>
          </p:nvPr>
        </p:nvSpPr>
        <p:spPr>
          <a:xfrm>
            <a:off x="270023" y="1206609"/>
            <a:ext cx="5027023" cy="4248992"/>
          </a:xfrm>
          <a:prstGeom prst="rect">
            <a:avLst/>
          </a:prstGeom>
        </p:spPr>
        <p:txBody>
          <a:bodyPr>
            <a:normAutofit/>
          </a:bodyPr>
          <a:lstStyle>
            <a:lvl1pPr marL="0" indent="0">
              <a:lnSpc>
                <a:spcPts val="2700"/>
              </a:lnSpc>
              <a:spcBef>
                <a:spcPts val="1200"/>
              </a:spcBef>
            </a:lvl1pPr>
            <a:lvl2pPr>
              <a:lnSpc>
                <a:spcPts val="2700"/>
              </a:lnSpc>
              <a:spcBef>
                <a:spcPts val="1200"/>
              </a:spcBef>
            </a:lvl2pPr>
            <a:lvl3pPr>
              <a:lnSpc>
                <a:spcPts val="2700"/>
              </a:lnSpc>
              <a:spcBef>
                <a:spcPts val="1200"/>
              </a:spcBef>
            </a:lvl3pPr>
            <a:lvl4pPr>
              <a:lnSpc>
                <a:spcPts val="2700"/>
              </a:lnSpc>
              <a:spcBef>
                <a:spcPts val="1200"/>
              </a:spcBef>
            </a:lvl4pPr>
            <a:lvl5pPr>
              <a:lnSpc>
                <a:spcPts val="2700"/>
              </a:lnSpc>
              <a:spcBef>
                <a:spcPts val="1200"/>
              </a:spcBef>
            </a:lvl5pPr>
          </a:lstStyle>
          <a:p>
            <a:r>
              <a:t>正文级别 1</a:t>
            </a:r>
          </a:p>
          <a:p>
            <a:pPr lvl="1"/>
            <a:r>
              <a:t>正文级别 2</a:t>
            </a:r>
          </a:p>
          <a:p>
            <a:pPr lvl="2"/>
            <a:r>
              <a:t>正文级别 3</a:t>
            </a:r>
          </a:p>
          <a:p>
            <a:pPr lvl="3"/>
            <a:r>
              <a:t>正文级别 4</a:t>
            </a:r>
          </a:p>
          <a:p>
            <a:pPr lvl="4"/>
            <a:r>
              <a:t>正文级别 5</a:t>
            </a:r>
          </a:p>
        </p:txBody>
      </p:sp>
      <p:sp>
        <p:nvSpPr>
          <p:cNvPr id="28" name="Shape 28" descr="Picture Placeholder 2"/>
          <p:cNvSpPr>
            <a:spLocks noGrp="1"/>
          </p:cNvSpPr>
          <p:nvPr>
            <p:ph type="pic" sz="quarter" idx="13"/>
          </p:nvPr>
        </p:nvSpPr>
        <p:spPr>
          <a:xfrm>
            <a:off x="6852491" y="397378"/>
            <a:ext cx="4566492" cy="2722342"/>
          </a:xfrm>
          <a:prstGeom prst="rect">
            <a:avLst/>
          </a:prstGeom>
        </p:spPr>
        <p:txBody>
          <a:bodyPr lIns="91439" tIns="45719" rIns="91439" bIns="45719"/>
          <a:lstStyle/>
          <a:p>
            <a:endParaRPr/>
          </a:p>
        </p:txBody>
      </p:sp>
      <p:sp>
        <p:nvSpPr>
          <p:cNvPr id="29" name="Shape 29" descr="Picture Placeholder 2"/>
          <p:cNvSpPr>
            <a:spLocks noGrp="1"/>
          </p:cNvSpPr>
          <p:nvPr>
            <p:ph type="pic" sz="quarter" idx="14"/>
          </p:nvPr>
        </p:nvSpPr>
        <p:spPr>
          <a:xfrm>
            <a:off x="6852491" y="3749323"/>
            <a:ext cx="4566492" cy="2722341"/>
          </a:xfrm>
          <a:prstGeom prst="rect">
            <a:avLst/>
          </a:prstGeom>
        </p:spPr>
        <p:txBody>
          <a:bodyPr lIns="91439" tIns="45719" rIns="91439" bIns="45719"/>
          <a:lstStyle/>
          <a:p>
            <a:endParaRPr/>
          </a:p>
        </p:txBody>
      </p:sp>
      <p:sp>
        <p:nvSpPr>
          <p:cNvPr id="30" name="Shape 30"/>
          <p:cNvSpPr>
            <a:spLocks noGrp="1"/>
          </p:cNvSpPr>
          <p:nvPr>
            <p:ph type="sldNum" sz="quarter" idx="2"/>
          </p:nvPr>
        </p:nvSpPr>
        <p:spPr>
          <a:prstGeom prst="rect">
            <a:avLst/>
          </a:prstGeom>
        </p:spPr>
        <p:txBody>
          <a:bodyPr/>
          <a:lstStyle>
            <a:lvl1pPr>
              <a:defRPr>
                <a:solidFill>
                  <a:srgbClr val="655A5B"/>
                </a:solidFill>
              </a:defRPr>
            </a:lvl1pPr>
          </a:lstStyle>
          <a:p>
            <a:fld id="{86CB4B4D-7CA3-9044-876B-883B54F8677D}" type="slidenum">
              <a:t>‹#›</a:t>
            </a:fld>
            <a:endParaRPr/>
          </a:p>
        </p:txBody>
      </p:sp>
      <p:sp>
        <p:nvSpPr>
          <p:cNvPr id="31" name="Shape 31" descr="Text Placeholder 15"/>
          <p:cNvSpPr>
            <a:spLocks noGrp="1"/>
          </p:cNvSpPr>
          <p:nvPr>
            <p:ph type="body" sz="quarter" idx="15"/>
          </p:nvPr>
        </p:nvSpPr>
        <p:spPr>
          <a:xfrm>
            <a:off x="270023" y="387905"/>
            <a:ext cx="5027020" cy="521223"/>
          </a:xfrm>
          <a:prstGeom prst="rect">
            <a:avLst/>
          </a:prstGeom>
        </p:spPr>
        <p:txBody>
          <a:bodyPr>
            <a:normAutofit/>
          </a:bodyPr>
          <a:lstStyle/>
          <a:p>
            <a:pPr marL="0" indent="0" defTabSz="896045">
              <a:spcBef>
                <a:spcPts val="900"/>
              </a:spcBef>
              <a:defRPr sz="3038">
                <a:solidFill>
                  <a:srgbClr val="5498E4"/>
                </a:solidFill>
              </a:defRPr>
            </a:pPr>
            <a:endParaRPr/>
          </a:p>
        </p:txBody>
      </p:sp>
    </p:spTree>
  </p:cSld>
  <p:clrMapOvr>
    <a:masterClrMapping/>
  </p:clrMapOvr>
  <p:transition xmlns:p14="http://schemas.microsoft.com/office/powerpoint/2010/mai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299" name="Shape 299"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300" name="Shape 300"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301"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302" name="Shape 302"/>
          <p:cNvSpPr>
            <a:spLocks noGrp="1"/>
          </p:cNvSpPr>
          <p:nvPr>
            <p:ph type="title"/>
          </p:nvPr>
        </p:nvSpPr>
        <p:spPr>
          <a:xfrm>
            <a:off x="5023251" y="333975"/>
            <a:ext cx="1628776" cy="3240584"/>
          </a:xfrm>
          <a:prstGeom prst="rect">
            <a:avLst/>
          </a:prstGeom>
        </p:spPr>
        <p:txBody>
          <a:bodyPr lIns="34282" tIns="34282" rIns="34282" bIns="34282" anchor="t">
            <a:normAutofit/>
          </a:bodyPr>
          <a:lstStyle>
            <a:lvl1pPr defTabSz="914400">
              <a:defRPr sz="1700">
                <a:solidFill>
                  <a:srgbClr val="7889FB"/>
                </a:solidFill>
              </a:defRPr>
            </a:lvl1pPr>
          </a:lstStyle>
          <a:p>
            <a:r>
              <a:t>标题文本</a:t>
            </a:r>
          </a:p>
        </p:txBody>
      </p:sp>
      <p:sp>
        <p:nvSpPr>
          <p:cNvPr id="303" name="Shape 303"/>
          <p:cNvSpPr>
            <a:spLocks noGrp="1"/>
          </p:cNvSpPr>
          <p:nvPr>
            <p:ph type="body" sz="quarter" idx="1"/>
          </p:nvPr>
        </p:nvSpPr>
        <p:spPr>
          <a:xfrm>
            <a:off x="136928" y="333975"/>
            <a:ext cx="4772026" cy="3240584"/>
          </a:xfrm>
          <a:prstGeom prst="rect">
            <a:avLst/>
          </a:prstGeom>
        </p:spPr>
        <p:txBody>
          <a:bodyPr lIns="34282" tIns="34282" rIns="34282" bIns="34282">
            <a:normAutofit/>
          </a:bodyPr>
          <a:lstStyle>
            <a:lvl1pPr marL="129746" indent="-129746" defTabSz="914400">
              <a:lnSpc>
                <a:spcPct val="100000"/>
              </a:lnSpc>
              <a:spcBef>
                <a:spcPts val="700"/>
              </a:spcBef>
              <a:buClr>
                <a:srgbClr val="000000"/>
              </a:buClr>
              <a:buSzPct val="100000"/>
              <a:buFont typeface="Wingdings"/>
              <a:buChar char="▪"/>
              <a:defRPr sz="1200">
                <a:solidFill>
                  <a:srgbClr val="000000"/>
                </a:solidFill>
              </a:defRPr>
            </a:lvl1pPr>
            <a:lvl2pPr marL="382105" indent="-122605" defTabSz="914400">
              <a:lnSpc>
                <a:spcPct val="100000"/>
              </a:lnSpc>
              <a:spcBef>
                <a:spcPts val="700"/>
              </a:spcBef>
              <a:buClr>
                <a:srgbClr val="000000"/>
              </a:buClr>
              <a:buFont typeface="Wingdings"/>
              <a:buChar char="–"/>
              <a:defRPr sz="1200">
                <a:solidFill>
                  <a:srgbClr val="000000"/>
                </a:solidFill>
              </a:defRPr>
            </a:lvl2pPr>
            <a:lvl3pPr marL="641602" indent="-129747" defTabSz="914400">
              <a:lnSpc>
                <a:spcPct val="100000"/>
              </a:lnSpc>
              <a:spcBef>
                <a:spcPts val="700"/>
              </a:spcBef>
              <a:buClr>
                <a:srgbClr val="000000"/>
              </a:buClr>
              <a:buFont typeface="Wingdings"/>
              <a:defRPr sz="1200">
                <a:solidFill>
                  <a:srgbClr val="000000"/>
                </a:solidFill>
              </a:defRPr>
            </a:lvl3pPr>
            <a:lvl4pPr marL="902290" indent="-129747" defTabSz="914400">
              <a:lnSpc>
                <a:spcPct val="100000"/>
              </a:lnSpc>
              <a:spcBef>
                <a:spcPts val="700"/>
              </a:spcBef>
              <a:buClr>
                <a:srgbClr val="000000"/>
              </a:buClr>
              <a:buFont typeface="Wingdings"/>
              <a:buChar char="–"/>
              <a:defRPr sz="1200">
                <a:solidFill>
                  <a:srgbClr val="000000"/>
                </a:solidFill>
              </a:defRPr>
            </a:lvl4pPr>
            <a:lvl5pPr marL="1154649" indent="-122605" defTabSz="914400">
              <a:lnSpc>
                <a:spcPct val="100000"/>
              </a:lnSpc>
              <a:spcBef>
                <a:spcPts val="700"/>
              </a:spcBef>
              <a:buClr>
                <a:srgbClr val="000000"/>
              </a:buClr>
              <a:buFont typeface="Wingdings"/>
              <a:buChar char="»"/>
              <a:defRPr sz="1200">
                <a:solidFill>
                  <a:srgbClr val="000000"/>
                </a:solidFill>
              </a:defRPr>
            </a:lvl5pPr>
          </a:lstStyle>
          <a:p>
            <a:r>
              <a:t>正文级别 1</a:t>
            </a:r>
          </a:p>
          <a:p>
            <a:pPr lvl="1"/>
            <a:r>
              <a:t>正文级别 2</a:t>
            </a:r>
          </a:p>
          <a:p>
            <a:pPr lvl="2"/>
            <a:r>
              <a:t>正文级别 3</a:t>
            </a:r>
          </a:p>
          <a:p>
            <a:pPr lvl="3"/>
            <a:r>
              <a:t>正文级别 4</a:t>
            </a:r>
          </a:p>
          <a:p>
            <a:pPr lvl="4"/>
            <a:r>
              <a:t>正文级别 5</a:t>
            </a:r>
          </a:p>
        </p:txBody>
      </p:sp>
      <p:sp>
        <p:nvSpPr>
          <p:cNvPr id="304" name="Shape 304"/>
          <p:cNvSpPr>
            <a:spLocks noGrp="1"/>
          </p:cNvSpPr>
          <p:nvPr>
            <p:ph type="sldNum" sz="quarter" idx="2"/>
          </p:nvPr>
        </p:nvSpPr>
        <p:spPr>
          <a:xfrm>
            <a:off x="136924" y="3677842"/>
            <a:ext cx="180629" cy="155037"/>
          </a:xfrm>
          <a:prstGeom prst="rect">
            <a:avLst/>
          </a:prstGeom>
        </p:spPr>
        <p:txBody>
          <a:bodyPr lIns="34521" tIns="34521" rIns="34521" bIns="34521" anchor="t"/>
          <a:lstStyle>
            <a:lvl1pPr>
              <a:defRPr sz="700">
                <a:solidFill>
                  <a:srgbClr val="000000"/>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IBM Design 16x9: Blank with Footer">
    <p:spTree>
      <p:nvGrpSpPr>
        <p:cNvPr id="1" name=""/>
        <p:cNvGrpSpPr/>
        <p:nvPr/>
      </p:nvGrpSpPr>
      <p:grpSpPr>
        <a:xfrm>
          <a:off x="0" y="0"/>
          <a:ext cx="0" cy="0"/>
          <a:chOff x="0" y="0"/>
          <a:chExt cx="0" cy="0"/>
        </a:xfrm>
      </p:grpSpPr>
      <p:sp>
        <p:nvSpPr>
          <p:cNvPr id="311" name="Shape 311"/>
          <p:cNvSpPr>
            <a:spLocks noGrp="1"/>
          </p:cNvSpPr>
          <p:nvPr>
            <p:ph type="sldNum" sz="quarter" idx="2"/>
          </p:nvPr>
        </p:nvSpPr>
        <p:spPr>
          <a:xfrm>
            <a:off x="6447416" y="3711180"/>
            <a:ext cx="180629" cy="155037"/>
          </a:xfrm>
          <a:prstGeom prst="rect">
            <a:avLst/>
          </a:prstGeom>
        </p:spPr>
        <p:txBody>
          <a:bodyPr lIns="34521" tIns="34521" rIns="34521" bIns="34521" anchor="t"/>
          <a:lstStyle>
            <a:lvl1pPr>
              <a:defRPr sz="700">
                <a:solidFill>
                  <a:srgbClr val="000000"/>
                </a:solidFill>
              </a:defRPr>
            </a:lvl1pPr>
          </a:lstStyle>
          <a:p>
            <a:fld id="{86CB4B4D-7CA3-9044-876B-883B54F8677D}" type="slidenum">
              <a:t>‹#›</a:t>
            </a:fld>
            <a:endParaRPr/>
          </a:p>
        </p:txBody>
      </p:sp>
      <p:sp>
        <p:nvSpPr>
          <p:cNvPr id="312" name="Shape 312" descr="Shape 95"/>
          <p:cNvSpPr/>
          <p:nvPr/>
        </p:nvSpPr>
        <p:spPr>
          <a:xfrm>
            <a:off x="265384" y="3707567"/>
            <a:ext cx="1221092" cy="127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defTabSz="514250">
              <a:defRPr sz="400" spc="-19">
                <a:solidFill>
                  <a:srgbClr val="6F6F6F"/>
                </a:solidFill>
                <a:uFill>
                  <a:solidFill>
                    <a:srgbClr val="6F6F6F"/>
                  </a:solidFill>
                </a:uFill>
                <a:latin typeface="HelvNeue Light Italic for IBM"/>
                <a:ea typeface="HelvNeue Light Italic for IBM"/>
                <a:cs typeface="HelvNeue Light Italic for IBM"/>
                <a:sym typeface="HelvNeue Light Italic for IBM"/>
              </a:defRPr>
            </a:pPr>
            <a:r>
              <a:t>IBM</a:t>
            </a:r>
            <a:r>
              <a:rPr>
                <a:latin typeface="Lubalin Demi for IBM"/>
                <a:ea typeface="Lubalin Demi for IBM"/>
                <a:cs typeface="Lubalin Demi for IBM"/>
                <a:sym typeface="Lubalin Demi for IBM"/>
              </a:rPr>
              <a:t> </a:t>
            </a:r>
            <a:r>
              <a:t>Design</a:t>
            </a:r>
            <a:r>
              <a:rPr>
                <a:solidFill>
                  <a:srgbClr val="7A7A7A"/>
                </a:solidFill>
                <a:uFill>
                  <a:solidFill>
                    <a:srgbClr val="7A7A7A"/>
                  </a:solidFill>
                </a:uFill>
              </a:rPr>
              <a:t>  ::  IBM Confidential  ::  ©2016 IBM Corporation </a:t>
            </a:r>
          </a:p>
        </p:txBody>
      </p:sp>
    </p:spTree>
  </p:cSld>
  <p:clrMapOvr>
    <a:masterClrMapping/>
  </p:clrMapOvr>
  <p:transition xmlns:p14="http://schemas.microsoft.com/office/powerpoint/2010/mai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Content - Title 2 Lines">
    <p:spTree>
      <p:nvGrpSpPr>
        <p:cNvPr id="1" name=""/>
        <p:cNvGrpSpPr/>
        <p:nvPr/>
      </p:nvGrpSpPr>
      <p:grpSpPr>
        <a:xfrm>
          <a:off x="0" y="0"/>
          <a:ext cx="0" cy="0"/>
          <a:chOff x="0" y="0"/>
          <a:chExt cx="0" cy="0"/>
        </a:xfrm>
      </p:grpSpPr>
      <p:sp>
        <p:nvSpPr>
          <p:cNvPr id="319" name="Shape 319"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320" name="Shape 320"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321"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322" name="Shape 322"/>
          <p:cNvSpPr>
            <a:spLocks noGrp="1"/>
          </p:cNvSpPr>
          <p:nvPr>
            <p:ph type="sldNum" sz="quarter" idx="2"/>
          </p:nvPr>
        </p:nvSpPr>
        <p:spPr>
          <a:xfrm>
            <a:off x="218876" y="3633298"/>
            <a:ext cx="180148" cy="154557"/>
          </a:xfrm>
          <a:prstGeom prst="rect">
            <a:avLst/>
          </a:prstGeom>
        </p:spPr>
        <p:txBody>
          <a:bodyPr lIns="34282" tIns="34282" rIns="34282" bIns="34282"/>
          <a:lstStyle>
            <a:lvl1pPr>
              <a:defRPr sz="700">
                <a:solidFill>
                  <a:srgbClr val="655A5B"/>
                </a:solidFill>
              </a:defRPr>
            </a:lvl1pPr>
          </a:lstStyle>
          <a:p>
            <a:fld id="{86CB4B4D-7CA3-9044-876B-883B54F8677D}" type="slidenum">
              <a:t>‹#›</a:t>
            </a:fld>
            <a:endParaRPr/>
          </a:p>
        </p:txBody>
      </p:sp>
      <p:sp>
        <p:nvSpPr>
          <p:cNvPr id="323" name="Shape 323"/>
          <p:cNvSpPr>
            <a:spLocks noGrp="1"/>
          </p:cNvSpPr>
          <p:nvPr>
            <p:ph type="body" sz="quarter" idx="1"/>
          </p:nvPr>
        </p:nvSpPr>
        <p:spPr>
          <a:xfrm>
            <a:off x="151888" y="218200"/>
            <a:ext cx="2827700" cy="527933"/>
          </a:xfrm>
          <a:prstGeom prst="rect">
            <a:avLst/>
          </a:prstGeom>
        </p:spPr>
        <p:txBody>
          <a:bodyPr lIns="34282" tIns="34282" rIns="34282" bIns="34282">
            <a:normAutofit/>
          </a:bodyPr>
          <a:lstStyle>
            <a:lvl1pPr marL="0" indent="0" defTabSz="914400">
              <a:lnSpc>
                <a:spcPct val="100000"/>
              </a:lnSpc>
              <a:defRPr sz="1700">
                <a:solidFill>
                  <a:srgbClr val="5498E4"/>
                </a:solidFill>
              </a:defRPr>
            </a:lvl1pPr>
            <a:lvl2pPr marL="433191" indent="-173691" defTabSz="914400">
              <a:lnSpc>
                <a:spcPct val="100000"/>
              </a:lnSpc>
              <a:buChar char="–"/>
              <a:defRPr sz="1700">
                <a:solidFill>
                  <a:srgbClr val="5498E4"/>
                </a:solidFill>
              </a:defRPr>
            </a:lvl2pPr>
            <a:lvl3pPr marL="695664" indent="-183808" defTabSz="914400">
              <a:lnSpc>
                <a:spcPct val="100000"/>
              </a:lnSpc>
              <a:defRPr sz="1700">
                <a:solidFill>
                  <a:srgbClr val="5498E4"/>
                </a:solidFill>
              </a:defRPr>
            </a:lvl3pPr>
            <a:lvl4pPr marL="956352" indent="-183808" defTabSz="914400">
              <a:lnSpc>
                <a:spcPct val="100000"/>
              </a:lnSpc>
              <a:buChar char="–"/>
              <a:defRPr sz="1700">
                <a:solidFill>
                  <a:srgbClr val="5498E4"/>
                </a:solidFill>
              </a:defRPr>
            </a:lvl4pPr>
            <a:lvl5pPr marL="1205735" indent="-173691" defTabSz="914400">
              <a:lnSpc>
                <a:spcPct val="100000"/>
              </a:lnSpc>
              <a:buChar char="»"/>
              <a:defRPr sz="1700">
                <a:solidFill>
                  <a:srgbClr val="5498E4"/>
                </a:solidFill>
              </a:defRPr>
            </a:lvl5pPr>
          </a:lstStyle>
          <a:p>
            <a:r>
              <a:t>正文级别 1</a:t>
            </a:r>
          </a:p>
          <a:p>
            <a:pPr lvl="1"/>
            <a:r>
              <a:t>正文级别 2</a:t>
            </a:r>
          </a:p>
          <a:p>
            <a:pPr lvl="2"/>
            <a:r>
              <a:t>正文级别 3</a:t>
            </a:r>
          </a:p>
          <a:p>
            <a:pPr lvl="3"/>
            <a:r>
              <a:t>正文级别 4</a:t>
            </a:r>
          </a:p>
          <a:p>
            <a:pPr lvl="4"/>
            <a:r>
              <a:t>正文级别 5</a:t>
            </a:r>
          </a:p>
        </p:txBody>
      </p:sp>
      <p:sp>
        <p:nvSpPr>
          <p:cNvPr id="324" name="Shape 324" descr="Text Placeholder 5"/>
          <p:cNvSpPr>
            <a:spLocks noGrp="1"/>
          </p:cNvSpPr>
          <p:nvPr>
            <p:ph type="body" sz="quarter" idx="13"/>
          </p:nvPr>
        </p:nvSpPr>
        <p:spPr>
          <a:xfrm>
            <a:off x="150024" y="863930"/>
            <a:ext cx="6136483" cy="2422327"/>
          </a:xfrm>
          <a:prstGeom prst="rect">
            <a:avLst/>
          </a:prstGeom>
        </p:spPr>
        <p:txBody>
          <a:bodyPr lIns="34282" tIns="34282" rIns="34282" bIns="34282" numCol="2" spcCol="617083">
            <a:normAutofit/>
          </a:bodyPr>
          <a:lstStyle/>
          <a:p>
            <a:pPr marL="0" indent="0" defTabSz="514237">
              <a:lnSpc>
                <a:spcPct val="95000"/>
              </a:lnSpc>
              <a:spcBef>
                <a:spcPts val="600"/>
              </a:spcBef>
              <a:defRPr sz="1100">
                <a:solidFill>
                  <a:srgbClr val="000000"/>
                </a:solidFill>
              </a:defRPr>
            </a:pPr>
            <a:endParaRPr/>
          </a:p>
        </p:txBody>
      </p:sp>
    </p:spTree>
  </p:cSld>
  <p:clrMapOvr>
    <a:masterClrMapping/>
  </p:clrMapOvr>
  <p:transition xmlns:p14="http://schemas.microsoft.com/office/powerpoint/2010/mai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Double Header with Copy and Image">
    <p:spTree>
      <p:nvGrpSpPr>
        <p:cNvPr id="1" name=""/>
        <p:cNvGrpSpPr/>
        <p:nvPr/>
      </p:nvGrpSpPr>
      <p:grpSpPr>
        <a:xfrm>
          <a:off x="0" y="0"/>
          <a:ext cx="0" cy="0"/>
          <a:chOff x="0" y="0"/>
          <a:chExt cx="0" cy="0"/>
        </a:xfrm>
      </p:grpSpPr>
      <p:sp>
        <p:nvSpPr>
          <p:cNvPr id="331" name="Shape 331"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332" name="Shape 332"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333"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334" name="Shape 334"/>
          <p:cNvSpPr>
            <a:spLocks noGrp="1"/>
          </p:cNvSpPr>
          <p:nvPr>
            <p:ph type="body" sz="quarter" idx="1"/>
          </p:nvPr>
        </p:nvSpPr>
        <p:spPr>
          <a:xfrm>
            <a:off x="151890" y="678723"/>
            <a:ext cx="2827702" cy="2390058"/>
          </a:xfrm>
          <a:prstGeom prst="rect">
            <a:avLst/>
          </a:prstGeom>
        </p:spPr>
        <p:txBody>
          <a:bodyPr lIns="34282" tIns="34282" rIns="34282" bIns="34282">
            <a:normAutofit/>
          </a:bodyPr>
          <a:lstStyle>
            <a:lvl1pPr marL="0" indent="0" defTabSz="914400">
              <a:lnSpc>
                <a:spcPts val="1500"/>
              </a:lnSpc>
              <a:spcBef>
                <a:spcPts val="600"/>
              </a:spcBef>
              <a:defRPr sz="1500"/>
            </a:lvl1pPr>
            <a:lvl2pPr marL="412757" indent="-153257" defTabSz="914400">
              <a:lnSpc>
                <a:spcPts val="1500"/>
              </a:lnSpc>
              <a:spcBef>
                <a:spcPts val="600"/>
              </a:spcBef>
              <a:buChar char="–"/>
              <a:defRPr sz="1500"/>
            </a:lvl2pPr>
            <a:lvl3pPr marL="674039" indent="-162183" defTabSz="914400">
              <a:lnSpc>
                <a:spcPts val="1500"/>
              </a:lnSpc>
              <a:spcBef>
                <a:spcPts val="600"/>
              </a:spcBef>
              <a:defRPr sz="1500"/>
            </a:lvl3pPr>
            <a:lvl4pPr marL="934727" indent="-162183" defTabSz="914400">
              <a:lnSpc>
                <a:spcPts val="1500"/>
              </a:lnSpc>
              <a:spcBef>
                <a:spcPts val="600"/>
              </a:spcBef>
              <a:buChar char="–"/>
              <a:defRPr sz="1500"/>
            </a:lvl4pPr>
            <a:lvl5pPr marL="1185301" indent="-153257" defTabSz="914400">
              <a:lnSpc>
                <a:spcPts val="1500"/>
              </a:lnSpc>
              <a:spcBef>
                <a:spcPts val="600"/>
              </a:spcBef>
              <a:buChar char="»"/>
              <a:defRPr sz="1500"/>
            </a:lvl5pPr>
          </a:lstStyle>
          <a:p>
            <a:r>
              <a:t>正文级别 1</a:t>
            </a:r>
          </a:p>
          <a:p>
            <a:pPr lvl="1"/>
            <a:r>
              <a:t>正文级别 2</a:t>
            </a:r>
          </a:p>
          <a:p>
            <a:pPr lvl="2"/>
            <a:r>
              <a:t>正文级别 3</a:t>
            </a:r>
          </a:p>
          <a:p>
            <a:pPr lvl="3"/>
            <a:r>
              <a:t>正文级别 4</a:t>
            </a:r>
          </a:p>
          <a:p>
            <a:pPr lvl="4"/>
            <a:r>
              <a:t>正文级别 5</a:t>
            </a:r>
          </a:p>
        </p:txBody>
      </p:sp>
      <p:sp>
        <p:nvSpPr>
          <p:cNvPr id="335" name="Shape 335" descr="Picture Placeholder 2"/>
          <p:cNvSpPr>
            <a:spLocks noGrp="1"/>
          </p:cNvSpPr>
          <p:nvPr>
            <p:ph type="pic" sz="quarter" idx="13"/>
          </p:nvPr>
        </p:nvSpPr>
        <p:spPr>
          <a:xfrm>
            <a:off x="3426097" y="4"/>
            <a:ext cx="3426360" cy="3857626"/>
          </a:xfrm>
          <a:prstGeom prst="rect">
            <a:avLst/>
          </a:prstGeom>
        </p:spPr>
        <p:txBody>
          <a:bodyPr lIns="91439" tIns="45719" rIns="91439" bIns="45719"/>
          <a:lstStyle/>
          <a:p>
            <a:endParaRPr/>
          </a:p>
        </p:txBody>
      </p:sp>
      <p:sp>
        <p:nvSpPr>
          <p:cNvPr id="336" name="Shape 336" descr="Text Placeholder 15"/>
          <p:cNvSpPr>
            <a:spLocks noGrp="1"/>
          </p:cNvSpPr>
          <p:nvPr>
            <p:ph type="body" sz="quarter" idx="14"/>
          </p:nvPr>
        </p:nvSpPr>
        <p:spPr>
          <a:xfrm>
            <a:off x="151888" y="218199"/>
            <a:ext cx="2827701" cy="293189"/>
          </a:xfrm>
          <a:prstGeom prst="rect">
            <a:avLst/>
          </a:prstGeom>
        </p:spPr>
        <p:txBody>
          <a:bodyPr lIns="34282" tIns="34282" rIns="34282" bIns="34282">
            <a:normAutofit/>
          </a:bodyPr>
          <a:lstStyle/>
          <a:p>
            <a:pPr marL="0" indent="0" defTabSz="859536">
              <a:lnSpc>
                <a:spcPct val="100000"/>
              </a:lnSpc>
              <a:spcBef>
                <a:spcPts val="900"/>
              </a:spcBef>
              <a:defRPr sz="1598">
                <a:solidFill>
                  <a:srgbClr val="5498E4"/>
                </a:solidFill>
              </a:defRPr>
            </a:pPr>
            <a:endParaRPr/>
          </a:p>
        </p:txBody>
      </p:sp>
      <p:sp>
        <p:nvSpPr>
          <p:cNvPr id="337" name="Shape 337"/>
          <p:cNvSpPr>
            <a:spLocks noGrp="1"/>
          </p:cNvSpPr>
          <p:nvPr>
            <p:ph type="sldNum" sz="quarter" idx="2"/>
          </p:nvPr>
        </p:nvSpPr>
        <p:spPr>
          <a:xfrm>
            <a:off x="5892800" y="6172200"/>
            <a:ext cx="2844800" cy="368301"/>
          </a:xfrm>
          <a:prstGeom prst="rect">
            <a:avLst/>
          </a:prstGeom>
        </p:spPr>
        <p:txBody>
          <a:bodyPr/>
          <a:lstStyle>
            <a:lvl1pPr algn="r">
              <a:defRPr>
                <a:solidFill>
                  <a:srgbClr val="888888"/>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Content - Title 1 Line">
    <p:spTree>
      <p:nvGrpSpPr>
        <p:cNvPr id="1" name=""/>
        <p:cNvGrpSpPr/>
        <p:nvPr/>
      </p:nvGrpSpPr>
      <p:grpSpPr>
        <a:xfrm>
          <a:off x="0" y="0"/>
          <a:ext cx="0" cy="0"/>
          <a:chOff x="0" y="0"/>
          <a:chExt cx="0" cy="0"/>
        </a:xfrm>
      </p:grpSpPr>
      <p:sp>
        <p:nvSpPr>
          <p:cNvPr id="344" name="Shape 344" descr="Line 4"/>
          <p:cNvSpPr/>
          <p:nvPr/>
        </p:nvSpPr>
        <p:spPr>
          <a:xfrm>
            <a:off x="205982" y="309642"/>
            <a:ext cx="6446046" cy="1"/>
          </a:xfrm>
          <a:prstGeom prst="line">
            <a:avLst/>
          </a:prstGeom>
          <a:ln>
            <a:solidFill>
              <a:srgbClr val="000000"/>
            </a:solidFill>
          </a:ln>
        </p:spPr>
        <p:txBody>
          <a:bodyPr lIns="45719" rIns="45719"/>
          <a:lstStyle/>
          <a:p>
            <a:endParaRPr/>
          </a:p>
        </p:txBody>
      </p:sp>
      <p:sp>
        <p:nvSpPr>
          <p:cNvPr id="345" name="Shape 345" descr="Rectangle 6"/>
          <p:cNvSpPr/>
          <p:nvPr/>
        </p:nvSpPr>
        <p:spPr>
          <a:xfrm>
            <a:off x="5692378" y="3677842"/>
            <a:ext cx="1028701" cy="243937"/>
          </a:xfrm>
          <a:prstGeom prst="rect">
            <a:avLst/>
          </a:prstGeom>
          <a:ln w="12700">
            <a:miter lim="400000"/>
          </a:ln>
          <a:extLst>
            <a:ext uri="{C572A759-6A51-4108-AA02-DFA0A04FC94B}">
              <ma14:wrappingTextBoxFlag xmlns:ma14="http://schemas.microsoft.com/office/mac/drawingml/2011/main" val="1"/>
            </a:ext>
          </a:extLst>
        </p:spPr>
        <p:txBody>
          <a:bodyPr lIns="34521" tIns="34521" rIns="34521" bIns="34521">
            <a:spAutoFit/>
          </a:bodyPr>
          <a:lstStyle>
            <a:lvl1pPr algn="r" defTabSz="514250">
              <a:defRPr sz="700"/>
            </a:lvl1pPr>
          </a:lstStyle>
          <a:p>
            <a:r>
              <a:t>© 2017 IBM Corporation</a:t>
            </a:r>
          </a:p>
        </p:txBody>
      </p:sp>
      <p:pic>
        <p:nvPicPr>
          <p:cNvPr id="346" name="image4.png" descr="Picture 10"/>
          <p:cNvPicPr>
            <a:picLocks noChangeAspect="1"/>
          </p:cNvPicPr>
          <p:nvPr/>
        </p:nvPicPr>
        <p:blipFill>
          <a:blip r:embed="rId2">
            <a:extLst/>
          </a:blip>
          <a:stretch>
            <a:fillRect/>
          </a:stretch>
        </p:blipFill>
        <p:spPr>
          <a:xfrm>
            <a:off x="6210301" y="127403"/>
            <a:ext cx="441724" cy="133352"/>
          </a:xfrm>
          <a:prstGeom prst="rect">
            <a:avLst/>
          </a:prstGeom>
          <a:ln w="12700">
            <a:miter lim="400000"/>
          </a:ln>
        </p:spPr>
      </p:pic>
      <p:sp>
        <p:nvSpPr>
          <p:cNvPr id="347" name="Shape 347"/>
          <p:cNvSpPr>
            <a:spLocks noGrp="1"/>
          </p:cNvSpPr>
          <p:nvPr>
            <p:ph type="sldNum" sz="quarter" idx="2"/>
          </p:nvPr>
        </p:nvSpPr>
        <p:spPr>
          <a:xfrm>
            <a:off x="218876" y="3633298"/>
            <a:ext cx="180148" cy="154557"/>
          </a:xfrm>
          <a:prstGeom prst="rect">
            <a:avLst/>
          </a:prstGeom>
        </p:spPr>
        <p:txBody>
          <a:bodyPr lIns="34282" tIns="34282" rIns="34282" bIns="34282"/>
          <a:lstStyle>
            <a:lvl1pPr>
              <a:defRPr sz="700">
                <a:solidFill>
                  <a:srgbClr val="655A5B"/>
                </a:solidFill>
              </a:defRPr>
            </a:lvl1pPr>
          </a:lstStyle>
          <a:p>
            <a:fld id="{86CB4B4D-7CA3-9044-876B-883B54F8677D}" type="slidenum">
              <a:t>‹#›</a:t>
            </a:fld>
            <a:endParaRPr/>
          </a:p>
        </p:txBody>
      </p:sp>
      <p:sp>
        <p:nvSpPr>
          <p:cNvPr id="348" name="Shape 348"/>
          <p:cNvSpPr>
            <a:spLocks noGrp="1"/>
          </p:cNvSpPr>
          <p:nvPr>
            <p:ph type="body" sz="quarter" idx="1"/>
          </p:nvPr>
        </p:nvSpPr>
        <p:spPr>
          <a:xfrm>
            <a:off x="151888" y="218201"/>
            <a:ext cx="2827700" cy="348016"/>
          </a:xfrm>
          <a:prstGeom prst="rect">
            <a:avLst/>
          </a:prstGeom>
        </p:spPr>
        <p:txBody>
          <a:bodyPr lIns="34282" tIns="34282" rIns="34282" bIns="34282">
            <a:normAutofit/>
          </a:bodyPr>
          <a:lstStyle>
            <a:lvl1pPr marL="0" indent="0" defTabSz="914400">
              <a:lnSpc>
                <a:spcPct val="100000"/>
              </a:lnSpc>
              <a:defRPr sz="1700">
                <a:solidFill>
                  <a:srgbClr val="5498E4"/>
                </a:solidFill>
              </a:defRPr>
            </a:lvl1pPr>
            <a:lvl2pPr marL="433191" indent="-173691" defTabSz="914400">
              <a:lnSpc>
                <a:spcPct val="100000"/>
              </a:lnSpc>
              <a:buChar char="–"/>
              <a:defRPr sz="1700">
                <a:solidFill>
                  <a:srgbClr val="5498E4"/>
                </a:solidFill>
              </a:defRPr>
            </a:lvl2pPr>
            <a:lvl3pPr marL="695664" indent="-183808" defTabSz="914400">
              <a:lnSpc>
                <a:spcPct val="100000"/>
              </a:lnSpc>
              <a:defRPr sz="1700">
                <a:solidFill>
                  <a:srgbClr val="5498E4"/>
                </a:solidFill>
              </a:defRPr>
            </a:lvl3pPr>
            <a:lvl4pPr marL="956352" indent="-183808" defTabSz="914400">
              <a:lnSpc>
                <a:spcPct val="100000"/>
              </a:lnSpc>
              <a:buChar char="–"/>
              <a:defRPr sz="1700">
                <a:solidFill>
                  <a:srgbClr val="5498E4"/>
                </a:solidFill>
              </a:defRPr>
            </a:lvl4pPr>
            <a:lvl5pPr marL="1205735" indent="-173691" defTabSz="914400">
              <a:lnSpc>
                <a:spcPct val="100000"/>
              </a:lnSpc>
              <a:buChar char="»"/>
              <a:defRPr sz="1700">
                <a:solidFill>
                  <a:srgbClr val="5498E4"/>
                </a:solidFill>
              </a:defRPr>
            </a:lvl5pPr>
          </a:lstStyle>
          <a:p>
            <a:r>
              <a:t>正文级别 1</a:t>
            </a:r>
          </a:p>
          <a:p>
            <a:pPr lvl="1"/>
            <a:r>
              <a:t>正文级别 2</a:t>
            </a:r>
          </a:p>
          <a:p>
            <a:pPr lvl="2"/>
            <a:r>
              <a:t>正文级别 3</a:t>
            </a:r>
          </a:p>
          <a:p>
            <a:pPr lvl="3"/>
            <a:r>
              <a:t>正文级别 4</a:t>
            </a:r>
          </a:p>
          <a:p>
            <a:pPr lvl="4"/>
            <a:r>
              <a:t>正文级别 5</a:t>
            </a:r>
          </a:p>
        </p:txBody>
      </p:sp>
      <p:sp>
        <p:nvSpPr>
          <p:cNvPr id="349" name="Shape 349" descr="Text Placeholder 5"/>
          <p:cNvSpPr>
            <a:spLocks noGrp="1"/>
          </p:cNvSpPr>
          <p:nvPr>
            <p:ph type="body" sz="quarter" idx="13"/>
          </p:nvPr>
        </p:nvSpPr>
        <p:spPr>
          <a:xfrm>
            <a:off x="150024" y="631097"/>
            <a:ext cx="6136483" cy="2422327"/>
          </a:xfrm>
          <a:prstGeom prst="rect">
            <a:avLst/>
          </a:prstGeom>
        </p:spPr>
        <p:txBody>
          <a:bodyPr lIns="34282" tIns="34282" rIns="34282" bIns="34282" numCol="2" spcCol="617083">
            <a:normAutofit/>
          </a:bodyPr>
          <a:lstStyle/>
          <a:p>
            <a:pPr marL="0" indent="0" defTabSz="514237">
              <a:lnSpc>
                <a:spcPct val="95000"/>
              </a:lnSpc>
              <a:spcBef>
                <a:spcPts val="600"/>
              </a:spcBef>
              <a:defRPr sz="1100">
                <a:solidFill>
                  <a:srgbClr val="000000"/>
                </a:solidFill>
              </a:defRPr>
            </a:pPr>
            <a:endParaRPr/>
          </a:p>
        </p:txBody>
      </p:sp>
    </p:spTree>
  </p:cSld>
  <p:clrMapOvr>
    <a:masterClrMapping/>
  </p:clrMapOvr>
  <p:transition xmlns:p14="http://schemas.microsoft.com/office/powerpoint/2010/mai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356" name="Shape 356" descr="object 27"/>
          <p:cNvSpPr/>
          <p:nvPr/>
        </p:nvSpPr>
        <p:spPr>
          <a:xfrm>
            <a:off x="6054364" y="3689227"/>
            <a:ext cx="415899" cy="1778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indent="4331" defTabSz="514250">
              <a:defRPr sz="500" b="1" spc="-15">
                <a:solidFill>
                  <a:srgbClr val="FFFFFF"/>
                </a:solidFill>
                <a:latin typeface="LubalinforIBM-Demi"/>
                <a:ea typeface="LubalinforIBM-Demi"/>
                <a:cs typeface="LubalinforIBM-Demi"/>
                <a:sym typeface="LubalinforIBM-Demi"/>
              </a:defRPr>
            </a:pPr>
            <a:r>
              <a:t>IBM </a:t>
            </a:r>
            <a:r>
              <a:rPr sz="700" b="0">
                <a:latin typeface="LubalinforIBM-Book"/>
                <a:ea typeface="LubalinforIBM-Book"/>
                <a:cs typeface="LubalinforIBM-Book"/>
                <a:sym typeface="LubalinforIBM-Book"/>
              </a:rPr>
              <a:t>Systems</a:t>
            </a:r>
          </a:p>
        </p:txBody>
      </p:sp>
      <p:sp>
        <p:nvSpPr>
          <p:cNvPr id="357" name="Shape 357"/>
          <p:cNvSpPr>
            <a:spLocks noGrp="1"/>
          </p:cNvSpPr>
          <p:nvPr>
            <p:ph type="title"/>
          </p:nvPr>
        </p:nvSpPr>
        <p:spPr>
          <a:xfrm>
            <a:off x="342903" y="171455"/>
            <a:ext cx="6038116" cy="373228"/>
          </a:xfrm>
          <a:prstGeom prst="rect">
            <a:avLst/>
          </a:prstGeom>
        </p:spPr>
        <p:txBody>
          <a:bodyPr lIns="34282" tIns="34282" rIns="34282" bIns="34282" anchor="t">
            <a:normAutofit/>
          </a:bodyPr>
          <a:lstStyle>
            <a:lvl1pPr defTabSz="914400">
              <a:defRPr sz="2700">
                <a:solidFill>
                  <a:srgbClr val="00B3B0"/>
                </a:solidFill>
                <a:latin typeface="HelvNeueforIBM-Light"/>
                <a:ea typeface="HelvNeueforIBM-Light"/>
                <a:cs typeface="HelvNeueforIBM-Light"/>
                <a:sym typeface="HelvNeueforIBM-Light"/>
              </a:defRPr>
            </a:lvl1pPr>
          </a:lstStyle>
          <a:p>
            <a:r>
              <a:t>标题文本</a:t>
            </a:r>
          </a:p>
        </p:txBody>
      </p:sp>
      <p:sp>
        <p:nvSpPr>
          <p:cNvPr id="358" name="Shape 358"/>
          <p:cNvSpPr>
            <a:spLocks noGrp="1"/>
          </p:cNvSpPr>
          <p:nvPr>
            <p:ph type="sldNum" sz="quarter" idx="2"/>
          </p:nvPr>
        </p:nvSpPr>
        <p:spPr>
          <a:xfrm>
            <a:off x="6602046" y="3646926"/>
            <a:ext cx="180149" cy="170165"/>
          </a:xfrm>
          <a:prstGeom prst="rect">
            <a:avLst/>
          </a:prstGeom>
        </p:spPr>
        <p:txBody>
          <a:bodyPr lIns="34282" tIns="34282" rIns="34282" bIns="34282"/>
          <a:lstStyle>
            <a:lvl1pPr algn="r" defTabSz="457200">
              <a:defRPr sz="700" b="1">
                <a:latin typeface="HelvNeue for IBM"/>
                <a:ea typeface="HelvNeue for IBM"/>
                <a:cs typeface="HelvNeue for IBM"/>
                <a:sym typeface="HelvNeue for IBM"/>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cSld name="1_Title Slide">
    <p:bg>
      <p:bgPr>
        <a:solidFill>
          <a:srgbClr val="4278BC"/>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smtClean="0"/>
              <a:t>Click to edit Master title style</a:t>
            </a:r>
            <a:endParaRPr lang="en-US"/>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solidFill>
                  <a:schemeClr val="bg1"/>
                </a:solidFill>
              </a:defRPr>
            </a:lvl1pPr>
            <a:lvl2pPr marL="457189" indent="0" algn="ctr">
              <a:buNone/>
              <a:defRPr sz="2000"/>
            </a:lvl2pPr>
            <a:lvl3pPr marL="914377" indent="0" algn="ctr">
              <a:buNone/>
              <a:defRPr sz="19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Master subtitle style</a:t>
            </a:r>
            <a:endParaRPr lang="en-US" dirty="0"/>
          </a:p>
        </p:txBody>
      </p:sp>
      <p:sp>
        <p:nvSpPr>
          <p:cNvPr id="4" name="Date Placeholder 3"/>
          <p:cNvSpPr>
            <a:spLocks noGrp="1"/>
          </p:cNvSpPr>
          <p:nvPr>
            <p:ph type="dt" sz="half" idx="10"/>
          </p:nvPr>
        </p:nvSpPr>
        <p:spPr>
          <a:xfrm>
            <a:off x="838200" y="6356351"/>
            <a:ext cx="2743200" cy="365125"/>
          </a:xfrm>
          <a:prstGeom prst="rect">
            <a:avLst/>
          </a:prstGeom>
        </p:spPr>
        <p:txBody>
          <a:bodyPr lIns="91438" tIns="45719" rIns="91438" bIns="45719"/>
          <a:lstStyle/>
          <a:p>
            <a:fld id="{4656FC3B-A00F-4E4F-B2D7-3D4775842279}" type="datetime1">
              <a:rPr lang="en-US" smtClean="0"/>
              <a:t>17/11/9</a:t>
            </a:fld>
            <a:endParaRPr lang="en-US"/>
          </a:p>
        </p:txBody>
      </p:sp>
      <p:sp>
        <p:nvSpPr>
          <p:cNvPr id="5" name="Footer Placeholder 4"/>
          <p:cNvSpPr>
            <a:spLocks noGrp="1"/>
          </p:cNvSpPr>
          <p:nvPr>
            <p:ph type="ftr" sz="quarter" idx="11"/>
          </p:nvPr>
        </p:nvSpPr>
        <p:spPr>
          <a:xfrm>
            <a:off x="4038600" y="6356351"/>
            <a:ext cx="4114800" cy="365125"/>
          </a:xfrm>
          <a:prstGeom prst="rect">
            <a:avLst/>
          </a:prstGeom>
        </p:spPr>
        <p:txBody>
          <a:bodyPr lIns="91438" tIns="45719" rIns="91438" bIns="45719"/>
          <a:lstStyle/>
          <a:p>
            <a:endParaRPr lang="en-US"/>
          </a:p>
        </p:txBody>
      </p:sp>
      <p:sp>
        <p:nvSpPr>
          <p:cNvPr id="6" name="Slide Number Placeholder 5"/>
          <p:cNvSpPr>
            <a:spLocks noGrp="1"/>
          </p:cNvSpPr>
          <p:nvPr>
            <p:ph type="sldNum" sz="quarter" idx="12"/>
          </p:nvPr>
        </p:nvSpPr>
        <p:spPr>
          <a:xfrm>
            <a:off x="389112" y="6458072"/>
            <a:ext cx="284689" cy="276995"/>
          </a:xfrm>
        </p:spPr>
        <p:txBody>
          <a:bodyPr/>
          <a:lstStyle/>
          <a:p>
            <a:fld id="{019380CA-75FF-554C-A3E7-7D7ED8257EA2}" type="slidenum">
              <a:rPr lang="en-US" smtClean="0"/>
              <a:t>‹#›</a:t>
            </a:fld>
            <a:endParaRPr lang="en-US"/>
          </a:p>
        </p:txBody>
      </p:sp>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53169" y="3625277"/>
            <a:ext cx="3232723" cy="3232723"/>
          </a:xfrm>
          <a:prstGeom prst="rect">
            <a:avLst/>
          </a:prstGeom>
        </p:spPr>
      </p:pic>
      <p:pic>
        <p:nvPicPr>
          <p:cNvPr id="16" name="Picture 1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198430" y="194305"/>
            <a:ext cx="2818071" cy="325331"/>
          </a:xfrm>
          <a:prstGeom prst="rect">
            <a:avLst/>
          </a:prstGeom>
        </p:spPr>
      </p:pic>
      <p:pic>
        <p:nvPicPr>
          <p:cNvPr id="17" name="Picture 1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69479" y="194306"/>
            <a:ext cx="752773" cy="328209"/>
          </a:xfrm>
          <a:prstGeom prst="rect">
            <a:avLst/>
          </a:prstGeom>
        </p:spPr>
      </p:pic>
    </p:spTree>
    <p:extLst>
      <p:ext uri="{BB962C8B-B14F-4D97-AF65-F5344CB8AC3E}">
        <p14:creationId xmlns:p14="http://schemas.microsoft.com/office/powerpoint/2010/main" val="1825573904"/>
      </p:ext>
    </p:extLst>
  </p:cSld>
  <p:clrMapOvr>
    <a:masterClrMapping/>
  </p:clrMapOvr>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838200" y="6356351"/>
            <a:ext cx="2743200" cy="365125"/>
          </a:xfrm>
          <a:prstGeom prst="rect">
            <a:avLst/>
          </a:prstGeom>
        </p:spPr>
        <p:txBody>
          <a:bodyPr lIns="91438" tIns="45719" rIns="91438" bIns="45719"/>
          <a:lstStyle/>
          <a:p>
            <a:fld id="{16479C74-B662-D84D-A09F-16BAEE02049E}" type="datetime1">
              <a:rPr lang="en-US" smtClean="0"/>
              <a:t>17/11/9</a:t>
            </a:fld>
            <a:endParaRPr lang="en-US"/>
          </a:p>
        </p:txBody>
      </p:sp>
      <p:sp>
        <p:nvSpPr>
          <p:cNvPr id="5" name="Footer Placeholder 4"/>
          <p:cNvSpPr>
            <a:spLocks noGrp="1"/>
          </p:cNvSpPr>
          <p:nvPr>
            <p:ph type="ftr" sz="quarter" idx="11"/>
          </p:nvPr>
        </p:nvSpPr>
        <p:spPr>
          <a:xfrm>
            <a:off x="4038600" y="6356351"/>
            <a:ext cx="4114800" cy="365125"/>
          </a:xfrm>
          <a:prstGeom prst="rect">
            <a:avLst/>
          </a:prstGeom>
        </p:spPr>
        <p:txBody>
          <a:bodyPr lIns="91438" tIns="45719" rIns="91438" bIns="45719"/>
          <a:lstStyle/>
          <a:p>
            <a:endParaRPr lang="en-US"/>
          </a:p>
        </p:txBody>
      </p:sp>
      <p:sp>
        <p:nvSpPr>
          <p:cNvPr id="6" name="Slide Number Placeholder 5"/>
          <p:cNvSpPr>
            <a:spLocks noGrp="1"/>
          </p:cNvSpPr>
          <p:nvPr>
            <p:ph type="sldNum" sz="quarter" idx="12"/>
          </p:nvPr>
        </p:nvSpPr>
        <p:spPr>
          <a:xfrm>
            <a:off x="389112" y="6458072"/>
            <a:ext cx="284689" cy="276995"/>
          </a:xfrm>
        </p:spPr>
        <p:txBody>
          <a:bodyPr/>
          <a:lstStyle/>
          <a:p>
            <a:fld id="{019380CA-75FF-554C-A3E7-7D7ED8257EA2}" type="slidenum">
              <a:rPr lang="en-US" smtClean="0"/>
              <a:t>‹#›</a:t>
            </a:fld>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73683" y="61131"/>
            <a:ext cx="3053901" cy="584605"/>
          </a:xfrm>
          <a:prstGeom prst="rect">
            <a:avLst/>
          </a:prstGeom>
        </p:spPr>
      </p:pic>
    </p:spTree>
    <p:extLst>
      <p:ext uri="{BB962C8B-B14F-4D97-AF65-F5344CB8AC3E}">
        <p14:creationId xmlns:p14="http://schemas.microsoft.com/office/powerpoint/2010/main" val="1148866881"/>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Content - Title 1 Line">
    <p:spTree>
      <p:nvGrpSpPr>
        <p:cNvPr id="1" name=""/>
        <p:cNvGrpSpPr/>
        <p:nvPr/>
      </p:nvGrpSpPr>
      <p:grpSpPr>
        <a:xfrm>
          <a:off x="0" y="0"/>
          <a:ext cx="0" cy="0"/>
          <a:chOff x="0" y="0"/>
          <a:chExt cx="0" cy="0"/>
        </a:xfrm>
      </p:grpSpPr>
      <p:sp>
        <p:nvSpPr>
          <p:cNvPr id="38" name="Shape 38"/>
          <p:cNvSpPr>
            <a:spLocks noGrp="1"/>
          </p:cNvSpPr>
          <p:nvPr>
            <p:ph type="sldNum" sz="quarter" idx="2"/>
          </p:nvPr>
        </p:nvSpPr>
        <p:spPr>
          <a:prstGeom prst="rect">
            <a:avLst/>
          </a:prstGeom>
        </p:spPr>
        <p:txBody>
          <a:bodyPr/>
          <a:lstStyle>
            <a:lvl1pPr>
              <a:defRPr>
                <a:solidFill>
                  <a:srgbClr val="655A5B"/>
                </a:solidFill>
              </a:defRPr>
            </a:lvl1pPr>
          </a:lstStyle>
          <a:p>
            <a:fld id="{86CB4B4D-7CA3-9044-876B-883B54F8677D}" type="slidenum">
              <a:t>‹#›</a:t>
            </a:fld>
            <a:endParaRPr/>
          </a:p>
        </p:txBody>
      </p:sp>
      <p:sp>
        <p:nvSpPr>
          <p:cNvPr id="39" name="Shape 39"/>
          <p:cNvSpPr>
            <a:spLocks noGrp="1"/>
          </p:cNvSpPr>
          <p:nvPr>
            <p:ph type="body" sz="quarter" idx="1"/>
          </p:nvPr>
        </p:nvSpPr>
        <p:spPr>
          <a:xfrm>
            <a:off x="270023" y="387905"/>
            <a:ext cx="5027020" cy="618692"/>
          </a:xfrm>
          <a:prstGeom prst="rect">
            <a:avLst/>
          </a:prstGeom>
        </p:spPr>
        <p:txBody>
          <a:bodyPr>
            <a:normAutofit/>
          </a:bodyPr>
          <a:lstStyle>
            <a:lvl1pPr marL="0" indent="0">
              <a:defRPr sz="3100">
                <a:solidFill>
                  <a:srgbClr val="5498E4"/>
                </a:solidFill>
              </a:defRPr>
            </a:lvl1pPr>
            <a:lvl2pPr marL="752420" indent="-295254">
              <a:defRPr sz="3100">
                <a:solidFill>
                  <a:srgbClr val="5498E4"/>
                </a:solidFill>
              </a:defRPr>
            </a:lvl2pPr>
            <a:lvl3pPr marL="1268635" indent="-354305">
              <a:defRPr sz="3100">
                <a:solidFill>
                  <a:srgbClr val="5498E4"/>
                </a:solidFill>
              </a:defRPr>
            </a:lvl3pPr>
            <a:lvl4pPr marL="1744448" indent="-372952">
              <a:defRPr sz="3100">
                <a:solidFill>
                  <a:srgbClr val="5498E4"/>
                </a:solidFill>
              </a:defRPr>
            </a:lvl4pPr>
            <a:lvl5pPr marL="2201615" indent="-372952">
              <a:defRPr sz="3100">
                <a:solidFill>
                  <a:srgbClr val="5498E4"/>
                </a:solidFill>
              </a:defRPr>
            </a:lvl5pPr>
          </a:lstStyle>
          <a:p>
            <a:r>
              <a:t>正文级别 1</a:t>
            </a:r>
          </a:p>
          <a:p>
            <a:pPr lvl="1"/>
            <a:r>
              <a:t>正文级别 2</a:t>
            </a:r>
          </a:p>
          <a:p>
            <a:pPr lvl="2"/>
            <a:r>
              <a:t>正文级别 3</a:t>
            </a:r>
          </a:p>
          <a:p>
            <a:pPr lvl="3"/>
            <a:r>
              <a:t>正文级别 4</a:t>
            </a:r>
          </a:p>
          <a:p>
            <a:pPr lvl="4"/>
            <a:r>
              <a:t>正文级别 5</a:t>
            </a:r>
          </a:p>
        </p:txBody>
      </p:sp>
      <p:sp>
        <p:nvSpPr>
          <p:cNvPr id="40" name="Shape 40" descr="Text Placeholder 5"/>
          <p:cNvSpPr>
            <a:spLocks noGrp="1"/>
          </p:cNvSpPr>
          <p:nvPr>
            <p:ph type="body" idx="13"/>
          </p:nvPr>
        </p:nvSpPr>
        <p:spPr>
          <a:xfrm>
            <a:off x="266703" y="1121943"/>
            <a:ext cx="10909301" cy="4306359"/>
          </a:xfrm>
          <a:prstGeom prst="rect">
            <a:avLst/>
          </a:prstGeom>
        </p:spPr>
        <p:txBody>
          <a:bodyPr numCol="2" spcCol="822898">
            <a:normAutofit/>
          </a:bodyPr>
          <a:lstStyle/>
          <a:p>
            <a:pPr marL="0" indent="0">
              <a:lnSpc>
                <a:spcPct val="95000"/>
              </a:lnSpc>
              <a:spcBef>
                <a:spcPts val="1200"/>
              </a:spcBef>
              <a:defRPr sz="1900"/>
            </a:pPr>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Content single column - Title 1 Line">
    <p:spTree>
      <p:nvGrpSpPr>
        <p:cNvPr id="1" name=""/>
        <p:cNvGrpSpPr/>
        <p:nvPr/>
      </p:nvGrpSpPr>
      <p:grpSpPr>
        <a:xfrm>
          <a:off x="0" y="0"/>
          <a:ext cx="0" cy="0"/>
          <a:chOff x="0" y="0"/>
          <a:chExt cx="0" cy="0"/>
        </a:xfrm>
      </p:grpSpPr>
      <p:sp>
        <p:nvSpPr>
          <p:cNvPr id="47" name="Shape 47"/>
          <p:cNvSpPr>
            <a:spLocks noGrp="1"/>
          </p:cNvSpPr>
          <p:nvPr>
            <p:ph type="sldNum" sz="quarter" idx="2"/>
          </p:nvPr>
        </p:nvSpPr>
        <p:spPr>
          <a:prstGeom prst="rect">
            <a:avLst/>
          </a:prstGeom>
        </p:spPr>
        <p:txBody>
          <a:bodyPr/>
          <a:lstStyle>
            <a:lvl1pPr>
              <a:defRPr>
                <a:solidFill>
                  <a:srgbClr val="655A5B"/>
                </a:solidFill>
              </a:defRPr>
            </a:lvl1pPr>
          </a:lstStyle>
          <a:p>
            <a:fld id="{86CB4B4D-7CA3-9044-876B-883B54F8677D}" type="slidenum">
              <a:t>‹#›</a:t>
            </a:fld>
            <a:endParaRPr/>
          </a:p>
        </p:txBody>
      </p:sp>
      <p:sp>
        <p:nvSpPr>
          <p:cNvPr id="48" name="Shape 48"/>
          <p:cNvSpPr>
            <a:spLocks noGrp="1"/>
          </p:cNvSpPr>
          <p:nvPr>
            <p:ph type="body" sz="quarter" idx="1"/>
          </p:nvPr>
        </p:nvSpPr>
        <p:spPr>
          <a:xfrm>
            <a:off x="270023" y="387905"/>
            <a:ext cx="5027020" cy="618692"/>
          </a:xfrm>
          <a:prstGeom prst="rect">
            <a:avLst/>
          </a:prstGeom>
        </p:spPr>
        <p:txBody>
          <a:bodyPr>
            <a:normAutofit/>
          </a:bodyPr>
          <a:lstStyle>
            <a:lvl1pPr marL="0" indent="0">
              <a:defRPr sz="3100">
                <a:solidFill>
                  <a:srgbClr val="5498E4"/>
                </a:solidFill>
              </a:defRPr>
            </a:lvl1pPr>
            <a:lvl2pPr marL="752420" indent="-295254">
              <a:defRPr sz="3100">
                <a:solidFill>
                  <a:srgbClr val="5498E4"/>
                </a:solidFill>
              </a:defRPr>
            </a:lvl2pPr>
            <a:lvl3pPr marL="1268635" indent="-354305">
              <a:defRPr sz="3100">
                <a:solidFill>
                  <a:srgbClr val="5498E4"/>
                </a:solidFill>
              </a:defRPr>
            </a:lvl3pPr>
            <a:lvl4pPr marL="1744448" indent="-372952">
              <a:defRPr sz="3100">
                <a:solidFill>
                  <a:srgbClr val="5498E4"/>
                </a:solidFill>
              </a:defRPr>
            </a:lvl4pPr>
            <a:lvl5pPr marL="2201615" indent="-372952">
              <a:defRPr sz="3100">
                <a:solidFill>
                  <a:srgbClr val="5498E4"/>
                </a:solidFill>
              </a:defRPr>
            </a:lvl5pPr>
          </a:lstStyle>
          <a:p>
            <a:r>
              <a:t>正文级别 1</a:t>
            </a:r>
          </a:p>
          <a:p>
            <a:pPr lvl="1"/>
            <a:r>
              <a:t>正文级别 2</a:t>
            </a:r>
          </a:p>
          <a:p>
            <a:pPr lvl="2"/>
            <a:r>
              <a:t>正文级别 3</a:t>
            </a:r>
          </a:p>
          <a:p>
            <a:pPr lvl="3"/>
            <a:r>
              <a:t>正文级别 4</a:t>
            </a:r>
          </a:p>
          <a:p>
            <a:pPr lvl="4"/>
            <a:r>
              <a:t>正文级别 5</a:t>
            </a:r>
          </a:p>
        </p:txBody>
      </p:sp>
      <p:sp>
        <p:nvSpPr>
          <p:cNvPr id="49" name="Shape 49" descr="Text Placeholder 5"/>
          <p:cNvSpPr>
            <a:spLocks noGrp="1"/>
          </p:cNvSpPr>
          <p:nvPr>
            <p:ph type="body" idx="13"/>
          </p:nvPr>
        </p:nvSpPr>
        <p:spPr>
          <a:xfrm>
            <a:off x="266703" y="1121943"/>
            <a:ext cx="10909301" cy="4306359"/>
          </a:xfrm>
          <a:prstGeom prst="rect">
            <a:avLst/>
          </a:prstGeom>
        </p:spPr>
        <p:txBody>
          <a:bodyPr>
            <a:normAutofit/>
          </a:bodyPr>
          <a:lstStyle/>
          <a:p>
            <a:pPr marL="0" indent="0">
              <a:lnSpc>
                <a:spcPct val="95000"/>
              </a:lnSpc>
              <a:spcBef>
                <a:spcPts val="1200"/>
              </a:spcBef>
              <a:defRPr sz="1900"/>
            </a:pPr>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ntent - Title 2 Lines">
    <p:spTree>
      <p:nvGrpSpPr>
        <p:cNvPr id="1" name=""/>
        <p:cNvGrpSpPr/>
        <p:nvPr/>
      </p:nvGrpSpPr>
      <p:grpSpPr>
        <a:xfrm>
          <a:off x="0" y="0"/>
          <a:ext cx="0" cy="0"/>
          <a:chOff x="0" y="0"/>
          <a:chExt cx="0" cy="0"/>
        </a:xfrm>
      </p:grpSpPr>
      <p:sp>
        <p:nvSpPr>
          <p:cNvPr id="56" name="Shape 56"/>
          <p:cNvSpPr>
            <a:spLocks noGrp="1"/>
          </p:cNvSpPr>
          <p:nvPr>
            <p:ph type="sldNum" sz="quarter" idx="2"/>
          </p:nvPr>
        </p:nvSpPr>
        <p:spPr>
          <a:prstGeom prst="rect">
            <a:avLst/>
          </a:prstGeom>
        </p:spPr>
        <p:txBody>
          <a:bodyPr/>
          <a:lstStyle>
            <a:lvl1pPr>
              <a:defRPr>
                <a:solidFill>
                  <a:srgbClr val="655A5B"/>
                </a:solidFill>
              </a:defRPr>
            </a:lvl1pPr>
          </a:lstStyle>
          <a:p>
            <a:fld id="{86CB4B4D-7CA3-9044-876B-883B54F8677D}" type="slidenum">
              <a:t>‹#›</a:t>
            </a:fld>
            <a:endParaRPr/>
          </a:p>
        </p:txBody>
      </p:sp>
      <p:sp>
        <p:nvSpPr>
          <p:cNvPr id="57" name="Shape 57"/>
          <p:cNvSpPr>
            <a:spLocks noGrp="1"/>
          </p:cNvSpPr>
          <p:nvPr>
            <p:ph type="body" sz="quarter" idx="1"/>
          </p:nvPr>
        </p:nvSpPr>
        <p:spPr>
          <a:xfrm>
            <a:off x="270023" y="387905"/>
            <a:ext cx="5027020" cy="938544"/>
          </a:xfrm>
          <a:prstGeom prst="rect">
            <a:avLst/>
          </a:prstGeom>
        </p:spPr>
        <p:txBody>
          <a:bodyPr>
            <a:normAutofit/>
          </a:bodyPr>
          <a:lstStyle>
            <a:lvl1pPr marL="0" indent="0">
              <a:defRPr sz="3100">
                <a:solidFill>
                  <a:srgbClr val="5498E4"/>
                </a:solidFill>
              </a:defRPr>
            </a:lvl1pPr>
            <a:lvl2pPr marL="752420" indent="-295254">
              <a:defRPr sz="3100">
                <a:solidFill>
                  <a:srgbClr val="5498E4"/>
                </a:solidFill>
              </a:defRPr>
            </a:lvl2pPr>
            <a:lvl3pPr marL="1268635" indent="-354305">
              <a:defRPr sz="3100">
                <a:solidFill>
                  <a:srgbClr val="5498E4"/>
                </a:solidFill>
              </a:defRPr>
            </a:lvl3pPr>
            <a:lvl4pPr marL="1744448" indent="-372952">
              <a:defRPr sz="3100">
                <a:solidFill>
                  <a:srgbClr val="5498E4"/>
                </a:solidFill>
              </a:defRPr>
            </a:lvl4pPr>
            <a:lvl5pPr marL="2201615" indent="-372952">
              <a:defRPr sz="3100">
                <a:solidFill>
                  <a:srgbClr val="5498E4"/>
                </a:solidFill>
              </a:defRPr>
            </a:lvl5pPr>
          </a:lstStyle>
          <a:p>
            <a:r>
              <a:t>正文级别 1</a:t>
            </a:r>
          </a:p>
          <a:p>
            <a:pPr lvl="1"/>
            <a:r>
              <a:t>正文级别 2</a:t>
            </a:r>
          </a:p>
          <a:p>
            <a:pPr lvl="2"/>
            <a:r>
              <a:t>正文级别 3</a:t>
            </a:r>
          </a:p>
          <a:p>
            <a:pPr lvl="3"/>
            <a:r>
              <a:t>正文级别 4</a:t>
            </a:r>
          </a:p>
          <a:p>
            <a:pPr lvl="4"/>
            <a:r>
              <a:t>正文级别 5</a:t>
            </a:r>
          </a:p>
        </p:txBody>
      </p:sp>
      <p:sp>
        <p:nvSpPr>
          <p:cNvPr id="58" name="Shape 58" descr="Text Placeholder 5"/>
          <p:cNvSpPr>
            <a:spLocks noGrp="1"/>
          </p:cNvSpPr>
          <p:nvPr>
            <p:ph type="body" idx="13"/>
          </p:nvPr>
        </p:nvSpPr>
        <p:spPr>
          <a:xfrm>
            <a:off x="266703" y="1535869"/>
            <a:ext cx="10909301" cy="4306359"/>
          </a:xfrm>
          <a:prstGeom prst="rect">
            <a:avLst/>
          </a:prstGeom>
        </p:spPr>
        <p:txBody>
          <a:bodyPr numCol="2" spcCol="822898">
            <a:normAutofit/>
          </a:bodyPr>
          <a:lstStyle/>
          <a:p>
            <a:pPr marL="0" indent="0">
              <a:lnSpc>
                <a:spcPct val="95000"/>
              </a:lnSpc>
              <a:spcBef>
                <a:spcPts val="1200"/>
              </a:spcBef>
              <a:defRPr sz="1900"/>
            </a:pPr>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Image">
    <p:spTree>
      <p:nvGrpSpPr>
        <p:cNvPr id="1" name=""/>
        <p:cNvGrpSpPr/>
        <p:nvPr/>
      </p:nvGrpSpPr>
      <p:grpSpPr>
        <a:xfrm>
          <a:off x="0" y="0"/>
          <a:ext cx="0" cy="0"/>
          <a:chOff x="0" y="0"/>
          <a:chExt cx="0" cy="0"/>
        </a:xfrm>
      </p:grpSpPr>
      <p:sp>
        <p:nvSpPr>
          <p:cNvPr id="65" name="Shape 65" descr="Picture Placeholder 2"/>
          <p:cNvSpPr>
            <a:spLocks noGrp="1"/>
          </p:cNvSpPr>
          <p:nvPr>
            <p:ph type="pic" idx="13"/>
          </p:nvPr>
        </p:nvSpPr>
        <p:spPr>
          <a:xfrm>
            <a:off x="-10869" y="0"/>
            <a:ext cx="12202872" cy="6858000"/>
          </a:xfrm>
          <a:prstGeom prst="rect">
            <a:avLst/>
          </a:prstGeom>
        </p:spPr>
        <p:txBody>
          <a:bodyPr lIns="91439" tIns="45719" rIns="91439" bIns="45719"/>
          <a:lstStyle/>
          <a:p>
            <a:endParaRPr/>
          </a:p>
        </p:txBody>
      </p:sp>
      <p:sp>
        <p:nvSpPr>
          <p:cNvPr id="66" name="Shape 6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Header with 2 Images and Captions">
    <p:spTree>
      <p:nvGrpSpPr>
        <p:cNvPr id="1" name=""/>
        <p:cNvGrpSpPr/>
        <p:nvPr/>
      </p:nvGrpSpPr>
      <p:grpSpPr>
        <a:xfrm>
          <a:off x="0" y="0"/>
          <a:ext cx="0" cy="0"/>
          <a:chOff x="0" y="0"/>
          <a:chExt cx="0" cy="0"/>
        </a:xfrm>
      </p:grpSpPr>
      <p:sp>
        <p:nvSpPr>
          <p:cNvPr id="73" name="Shape 73"/>
          <p:cNvSpPr>
            <a:spLocks noGrp="1"/>
          </p:cNvSpPr>
          <p:nvPr>
            <p:ph type="body" sz="quarter" idx="1"/>
          </p:nvPr>
        </p:nvSpPr>
        <p:spPr>
          <a:xfrm>
            <a:off x="391932" y="5067741"/>
            <a:ext cx="3134169" cy="1211476"/>
          </a:xfrm>
          <a:prstGeom prst="rect">
            <a:avLst/>
          </a:prstGeom>
        </p:spPr>
        <p:txBody>
          <a:bodyPr lIns="0" tIns="0" rIns="0" bIns="0">
            <a:normAutofit/>
          </a:bodyPr>
          <a:lstStyle>
            <a:lvl1pPr marL="0" indent="0">
              <a:lnSpc>
                <a:spcPts val="2700"/>
              </a:lnSpc>
            </a:lvl1pPr>
            <a:lvl2pPr>
              <a:lnSpc>
                <a:spcPts val="2700"/>
              </a:lnSpc>
            </a:lvl2pPr>
            <a:lvl3pPr>
              <a:lnSpc>
                <a:spcPts val="2700"/>
              </a:lnSpc>
            </a:lvl3pPr>
            <a:lvl4pPr>
              <a:lnSpc>
                <a:spcPts val="2700"/>
              </a:lnSpc>
            </a:lvl4pPr>
            <a:lvl5pPr>
              <a:lnSpc>
                <a:spcPts val="2700"/>
              </a:lnSpc>
            </a:lvl5pPr>
          </a:lstStyle>
          <a:p>
            <a:r>
              <a:t>正文级别 1</a:t>
            </a:r>
          </a:p>
          <a:p>
            <a:pPr lvl="1"/>
            <a:r>
              <a:t>正文级别 2</a:t>
            </a:r>
          </a:p>
          <a:p>
            <a:pPr lvl="2"/>
            <a:r>
              <a:t>正文级别 3</a:t>
            </a:r>
          </a:p>
          <a:p>
            <a:pPr lvl="3"/>
            <a:r>
              <a:t>正文级别 4</a:t>
            </a:r>
          </a:p>
          <a:p>
            <a:pPr lvl="4"/>
            <a:r>
              <a:t>正文级别 5</a:t>
            </a:r>
          </a:p>
        </p:txBody>
      </p:sp>
      <p:sp>
        <p:nvSpPr>
          <p:cNvPr id="74" name="Shape 74" descr="Picture Placeholder 2"/>
          <p:cNvSpPr>
            <a:spLocks noGrp="1"/>
          </p:cNvSpPr>
          <p:nvPr>
            <p:ph type="pic" sz="quarter" idx="13"/>
          </p:nvPr>
        </p:nvSpPr>
        <p:spPr>
          <a:xfrm>
            <a:off x="391932" y="1320803"/>
            <a:ext cx="4935081" cy="3369365"/>
          </a:xfrm>
          <a:prstGeom prst="rect">
            <a:avLst/>
          </a:prstGeom>
        </p:spPr>
        <p:txBody>
          <a:bodyPr lIns="91439" tIns="45719" rIns="91439" bIns="45719"/>
          <a:lstStyle/>
          <a:p>
            <a:endParaRPr/>
          </a:p>
        </p:txBody>
      </p:sp>
      <p:sp>
        <p:nvSpPr>
          <p:cNvPr id="75" name="Shape 75" descr="Picture Placeholder 2"/>
          <p:cNvSpPr>
            <a:spLocks noGrp="1"/>
          </p:cNvSpPr>
          <p:nvPr>
            <p:ph type="pic" sz="quarter" idx="14"/>
          </p:nvPr>
        </p:nvSpPr>
        <p:spPr>
          <a:xfrm>
            <a:off x="6512779" y="1320803"/>
            <a:ext cx="4935082" cy="3369365"/>
          </a:xfrm>
          <a:prstGeom prst="rect">
            <a:avLst/>
          </a:prstGeom>
        </p:spPr>
        <p:txBody>
          <a:bodyPr lIns="91439" tIns="45719" rIns="91439" bIns="45719"/>
          <a:lstStyle/>
          <a:p>
            <a:endParaRPr/>
          </a:p>
        </p:txBody>
      </p:sp>
      <p:sp>
        <p:nvSpPr>
          <p:cNvPr id="76" name="Shape 76" descr="Text Placeholder 15"/>
          <p:cNvSpPr>
            <a:spLocks noGrp="1"/>
          </p:cNvSpPr>
          <p:nvPr>
            <p:ph type="body" sz="quarter" idx="15"/>
          </p:nvPr>
        </p:nvSpPr>
        <p:spPr>
          <a:xfrm>
            <a:off x="6512779" y="5067741"/>
            <a:ext cx="3134170" cy="1211476"/>
          </a:xfrm>
          <a:prstGeom prst="rect">
            <a:avLst/>
          </a:prstGeom>
        </p:spPr>
        <p:txBody>
          <a:bodyPr lIns="0" tIns="0" rIns="0" bIns="0">
            <a:normAutofit/>
          </a:bodyPr>
          <a:lstStyle/>
          <a:p>
            <a:pPr marL="0" indent="0">
              <a:lnSpc>
                <a:spcPts val="2700"/>
              </a:lnSpc>
            </a:pPr>
            <a:endParaRPr/>
          </a:p>
        </p:txBody>
      </p:sp>
      <p:sp>
        <p:nvSpPr>
          <p:cNvPr id="77" name="Shape 77"/>
          <p:cNvSpPr>
            <a:spLocks noGrp="1"/>
          </p:cNvSpPr>
          <p:nvPr>
            <p:ph type="sldNum" sz="quarter" idx="2"/>
          </p:nvPr>
        </p:nvSpPr>
        <p:spPr>
          <a:prstGeom prst="rect">
            <a:avLst/>
          </a:prstGeom>
        </p:spPr>
        <p:txBody>
          <a:bodyPr/>
          <a:lstStyle>
            <a:lvl1pPr>
              <a:defRPr>
                <a:solidFill>
                  <a:srgbClr val="655A5B"/>
                </a:solidFill>
              </a:defRPr>
            </a:lvl1pPr>
          </a:lstStyle>
          <a:p>
            <a:fld id="{86CB4B4D-7CA3-9044-876B-883B54F8677D}" type="slidenum">
              <a:t>‹#›</a:t>
            </a:fld>
            <a:endParaRPr/>
          </a:p>
        </p:txBody>
      </p:sp>
      <p:sp>
        <p:nvSpPr>
          <p:cNvPr id="78" name="Shape 78" descr="Text Placeholder 15"/>
          <p:cNvSpPr>
            <a:spLocks noGrp="1"/>
          </p:cNvSpPr>
          <p:nvPr>
            <p:ph type="body" sz="quarter" idx="16"/>
          </p:nvPr>
        </p:nvSpPr>
        <p:spPr>
          <a:xfrm>
            <a:off x="270023" y="387905"/>
            <a:ext cx="5027020" cy="521223"/>
          </a:xfrm>
          <a:prstGeom prst="rect">
            <a:avLst/>
          </a:prstGeom>
        </p:spPr>
        <p:txBody>
          <a:bodyPr>
            <a:normAutofit/>
          </a:bodyPr>
          <a:lstStyle/>
          <a:p>
            <a:pPr marL="0" indent="0" defTabSz="896045">
              <a:spcBef>
                <a:spcPts val="900"/>
              </a:spcBef>
              <a:defRPr sz="3038">
                <a:solidFill>
                  <a:srgbClr val="5498E4"/>
                </a:solidFill>
              </a:defRPr>
            </a:pPr>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85" name="Shape 85"/>
          <p:cNvSpPr>
            <a:spLocks noGrp="1"/>
          </p:cNvSpPr>
          <p:nvPr>
            <p:ph type="sldNum" sz="quarter" idx="2"/>
          </p:nvPr>
        </p:nvSpPr>
        <p:spPr>
          <a:prstGeom prst="rect">
            <a:avLst/>
          </a:prstGeom>
        </p:spPr>
        <p:txBody>
          <a:bodyPr/>
          <a:lstStyle>
            <a:lvl1pPr>
              <a:defRPr>
                <a:solidFill>
                  <a:srgbClr val="655A5B"/>
                </a:solidFill>
              </a:defRPr>
            </a:lvl1pPr>
          </a:lstStyle>
          <a:p>
            <a:fld id="{86CB4B4D-7CA3-9044-876B-883B54F8677D}" type="slidenum">
              <a:t>‹#›</a:t>
            </a:fld>
            <a:endParaRPr/>
          </a:p>
        </p:txBody>
      </p:sp>
      <p:sp>
        <p:nvSpPr>
          <p:cNvPr id="86" name="Shape 86"/>
          <p:cNvSpPr>
            <a:spLocks noGrp="1"/>
          </p:cNvSpPr>
          <p:nvPr>
            <p:ph type="title"/>
          </p:nvPr>
        </p:nvSpPr>
        <p:spPr>
          <a:xfrm>
            <a:off x="277091" y="375516"/>
            <a:ext cx="9906001" cy="528493"/>
          </a:xfrm>
          <a:prstGeom prst="rect">
            <a:avLst/>
          </a:prstGeom>
        </p:spPr>
        <p:txBody>
          <a:bodyPr>
            <a:normAutofit/>
          </a:bodyPr>
          <a:lstStyle>
            <a:lvl1pPr>
              <a:defRPr sz="3200"/>
            </a:lvl1pPr>
          </a:lstStyle>
          <a:p>
            <a:r>
              <a:t>标题文本</a:t>
            </a: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IBM Design 16x9: Title &amp; Bullets copy">
    <p:spTree>
      <p:nvGrpSpPr>
        <p:cNvPr id="1" name=""/>
        <p:cNvGrpSpPr/>
        <p:nvPr/>
      </p:nvGrpSpPr>
      <p:grpSpPr>
        <a:xfrm>
          <a:off x="0" y="0"/>
          <a:ext cx="0" cy="0"/>
          <a:chOff x="0" y="0"/>
          <a:chExt cx="0" cy="0"/>
        </a:xfrm>
      </p:grpSpPr>
      <p:sp>
        <p:nvSpPr>
          <p:cNvPr id="93" name="Shape 93" descr="Shape 33"/>
          <p:cNvSpPr/>
          <p:nvPr/>
        </p:nvSpPr>
        <p:spPr>
          <a:xfrm>
            <a:off x="471787" y="6591227"/>
            <a:ext cx="2145991" cy="2413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marR="28574" indent="28574" defTabSz="641270">
              <a:defRPr sz="1600" spc="-32">
                <a:solidFill>
                  <a:srgbClr val="7A7A7A"/>
                </a:solidFill>
                <a:uFill>
                  <a:solidFill>
                    <a:srgbClr val="7A7A7A"/>
                  </a:solidFill>
                </a:uFill>
                <a:latin typeface="HelvNeue Light Italic for IBM"/>
                <a:ea typeface="HelvNeue Light Italic for IBM"/>
                <a:cs typeface="HelvNeue Light Italic for IBM"/>
                <a:sym typeface="HelvNeue Light Italic for IBM"/>
              </a:defRPr>
            </a:lvl1pPr>
          </a:lstStyle>
          <a:p>
            <a:r>
              <a:t>©2017 IBM Corporation </a:t>
            </a:r>
          </a:p>
        </p:txBody>
      </p:sp>
      <p:sp>
        <p:nvSpPr>
          <p:cNvPr id="94" name="Shape 94"/>
          <p:cNvSpPr>
            <a:spLocks noGrp="1"/>
          </p:cNvSpPr>
          <p:nvPr>
            <p:ph type="title"/>
          </p:nvPr>
        </p:nvSpPr>
        <p:spPr>
          <a:xfrm>
            <a:off x="838200" y="187036"/>
            <a:ext cx="5446854" cy="831277"/>
          </a:xfrm>
          <a:prstGeom prst="rect">
            <a:avLst/>
          </a:prstGeom>
        </p:spPr>
        <p:txBody>
          <a:bodyPr>
            <a:normAutofit/>
          </a:bodyPr>
          <a:lstStyle/>
          <a:p>
            <a:r>
              <a:t>标题文本</a:t>
            </a:r>
          </a:p>
        </p:txBody>
      </p:sp>
      <p:sp>
        <p:nvSpPr>
          <p:cNvPr id="95" name="Shape 95"/>
          <p:cNvSpPr>
            <a:spLocks noGrp="1"/>
          </p:cNvSpPr>
          <p:nvPr>
            <p:ph type="sldNum" sz="quarter" idx="2"/>
          </p:nvPr>
        </p:nvSpPr>
        <p:spPr>
          <a:xfrm>
            <a:off x="11080148" y="6406788"/>
            <a:ext cx="273652" cy="264252"/>
          </a:xfrm>
          <a:prstGeom prst="rect">
            <a:avLst/>
          </a:prstGeom>
        </p:spPr>
        <p:txBody>
          <a:bodyPr/>
          <a:lstStyle>
            <a:lvl1pPr algn="r">
              <a:defRPr>
                <a:solidFill>
                  <a:srgbClr val="888888"/>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sldNum" sz="quarter" idx="2"/>
          </p:nvPr>
        </p:nvSpPr>
        <p:spPr>
          <a:xfrm>
            <a:off x="389112" y="6464444"/>
            <a:ext cx="273653" cy="264251"/>
          </a:xfrm>
          <a:prstGeom prst="rect">
            <a:avLst/>
          </a:prstGeom>
          <a:ln w="12700">
            <a:miter lim="400000"/>
          </a:ln>
        </p:spPr>
        <p:txBody>
          <a:bodyPr wrap="none" lIns="45718" tIns="45718" rIns="45718" bIns="45718" anchor="ctr">
            <a:spAutoFit/>
          </a:bodyPr>
          <a:lstStyle>
            <a:lvl1pPr>
              <a:defRPr sz="1200">
                <a:solidFill>
                  <a:srgbClr val="FFFFFF"/>
                </a:solidFill>
              </a:defRPr>
            </a:lvl1pPr>
          </a:lstStyle>
          <a:p>
            <a:fld id="{86CB4B4D-7CA3-9044-876B-883B54F8677D}" type="slidenum">
              <a:t>‹#›</a:t>
            </a:fld>
            <a:endParaRPr/>
          </a:p>
        </p:txBody>
      </p:sp>
      <p:sp>
        <p:nvSpPr>
          <p:cNvPr id="3" name="Shape 3"/>
          <p:cNvSpPr>
            <a:spLocks noGrp="1"/>
          </p:cNvSpPr>
          <p:nvPr>
            <p:ph type="title"/>
          </p:nvPr>
        </p:nvSpPr>
        <p:spPr>
          <a:xfrm>
            <a:off x="609600" y="92074"/>
            <a:ext cx="10972800" cy="1508126"/>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lstStyle/>
          <a:p>
            <a:r>
              <a:t>标题文本</a:t>
            </a:r>
          </a:p>
        </p:txBody>
      </p:sp>
      <p:sp>
        <p:nvSpPr>
          <p:cNvPr id="4" name="Shape 4"/>
          <p:cNvSpPr>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lstStyle/>
          <a:p>
            <a:r>
              <a:t>正文级别 1</a:t>
            </a:r>
          </a:p>
          <a:p>
            <a:pPr lvl="1"/>
            <a:r>
              <a:t>正文级别 2</a:t>
            </a:r>
          </a:p>
          <a:p>
            <a:pPr lvl="2"/>
            <a:r>
              <a:t>正文级别 3</a:t>
            </a:r>
          </a:p>
          <a:p>
            <a:pPr lvl="3"/>
            <a:r>
              <a:t>正文级别 4</a:t>
            </a:r>
          </a:p>
          <a:p>
            <a:pPr lvl="4"/>
            <a:r>
              <a:t>正文级别 5</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Lst>
  <p:transition xmlns:p14="http://schemas.microsoft.com/office/powerpoint/2010/main" spd="med"/>
  <p:txStyles>
    <p:titleStyle>
      <a:lvl1pPr marL="0" marR="0" indent="0" algn="l" defTabSz="914331" rtl="0" latinLnBrk="0">
        <a:lnSpc>
          <a:spcPct val="90000"/>
        </a:lnSpc>
        <a:spcBef>
          <a:spcPts val="0"/>
        </a:spcBef>
        <a:spcAft>
          <a:spcPts val="0"/>
        </a:spcAft>
        <a:buClrTx/>
        <a:buSzTx/>
        <a:buFontTx/>
        <a:buNone/>
        <a:tabLst/>
        <a:defRPr sz="3100" b="0" i="0" u="none" strike="noStrike" cap="none" spc="0" baseline="0">
          <a:ln>
            <a:noFill/>
          </a:ln>
          <a:solidFill>
            <a:srgbClr val="5498E4"/>
          </a:solidFill>
          <a:uFillTx/>
          <a:latin typeface="Arial"/>
          <a:ea typeface="Arial"/>
          <a:cs typeface="Arial"/>
          <a:sym typeface="Arial"/>
        </a:defRPr>
      </a:lvl1pPr>
      <a:lvl2pPr marL="0" marR="0" indent="0" algn="l" defTabSz="914331" rtl="0" latinLnBrk="0">
        <a:lnSpc>
          <a:spcPct val="90000"/>
        </a:lnSpc>
        <a:spcBef>
          <a:spcPts val="0"/>
        </a:spcBef>
        <a:spcAft>
          <a:spcPts val="0"/>
        </a:spcAft>
        <a:buClrTx/>
        <a:buSzTx/>
        <a:buFontTx/>
        <a:buNone/>
        <a:tabLst/>
        <a:defRPr sz="3100" b="0" i="0" u="none" strike="noStrike" cap="none" spc="0" baseline="0">
          <a:ln>
            <a:noFill/>
          </a:ln>
          <a:solidFill>
            <a:srgbClr val="5498E4"/>
          </a:solidFill>
          <a:uFillTx/>
          <a:latin typeface="Arial"/>
          <a:ea typeface="Arial"/>
          <a:cs typeface="Arial"/>
          <a:sym typeface="Arial"/>
        </a:defRPr>
      </a:lvl2pPr>
      <a:lvl3pPr marL="0" marR="0" indent="0" algn="l" defTabSz="914331" rtl="0" latinLnBrk="0">
        <a:lnSpc>
          <a:spcPct val="90000"/>
        </a:lnSpc>
        <a:spcBef>
          <a:spcPts val="0"/>
        </a:spcBef>
        <a:spcAft>
          <a:spcPts val="0"/>
        </a:spcAft>
        <a:buClrTx/>
        <a:buSzTx/>
        <a:buFontTx/>
        <a:buNone/>
        <a:tabLst/>
        <a:defRPr sz="3100" b="0" i="0" u="none" strike="noStrike" cap="none" spc="0" baseline="0">
          <a:ln>
            <a:noFill/>
          </a:ln>
          <a:solidFill>
            <a:srgbClr val="5498E4"/>
          </a:solidFill>
          <a:uFillTx/>
          <a:latin typeface="Arial"/>
          <a:ea typeface="Arial"/>
          <a:cs typeface="Arial"/>
          <a:sym typeface="Arial"/>
        </a:defRPr>
      </a:lvl3pPr>
      <a:lvl4pPr marL="0" marR="0" indent="0" algn="l" defTabSz="914331" rtl="0" latinLnBrk="0">
        <a:lnSpc>
          <a:spcPct val="90000"/>
        </a:lnSpc>
        <a:spcBef>
          <a:spcPts val="0"/>
        </a:spcBef>
        <a:spcAft>
          <a:spcPts val="0"/>
        </a:spcAft>
        <a:buClrTx/>
        <a:buSzTx/>
        <a:buFontTx/>
        <a:buNone/>
        <a:tabLst/>
        <a:defRPr sz="3100" b="0" i="0" u="none" strike="noStrike" cap="none" spc="0" baseline="0">
          <a:ln>
            <a:noFill/>
          </a:ln>
          <a:solidFill>
            <a:srgbClr val="5498E4"/>
          </a:solidFill>
          <a:uFillTx/>
          <a:latin typeface="Arial"/>
          <a:ea typeface="Arial"/>
          <a:cs typeface="Arial"/>
          <a:sym typeface="Arial"/>
        </a:defRPr>
      </a:lvl4pPr>
      <a:lvl5pPr marL="0" marR="0" indent="0" algn="l" defTabSz="914331" rtl="0" latinLnBrk="0">
        <a:lnSpc>
          <a:spcPct val="90000"/>
        </a:lnSpc>
        <a:spcBef>
          <a:spcPts val="0"/>
        </a:spcBef>
        <a:spcAft>
          <a:spcPts val="0"/>
        </a:spcAft>
        <a:buClrTx/>
        <a:buSzTx/>
        <a:buFontTx/>
        <a:buNone/>
        <a:tabLst/>
        <a:defRPr sz="3100" b="0" i="0" u="none" strike="noStrike" cap="none" spc="0" baseline="0">
          <a:ln>
            <a:noFill/>
          </a:ln>
          <a:solidFill>
            <a:srgbClr val="5498E4"/>
          </a:solidFill>
          <a:uFillTx/>
          <a:latin typeface="Arial"/>
          <a:ea typeface="Arial"/>
          <a:cs typeface="Arial"/>
          <a:sym typeface="Arial"/>
        </a:defRPr>
      </a:lvl5pPr>
      <a:lvl6pPr marL="0" marR="0" indent="0" algn="l" defTabSz="914331" rtl="0" latinLnBrk="0">
        <a:lnSpc>
          <a:spcPct val="90000"/>
        </a:lnSpc>
        <a:spcBef>
          <a:spcPts val="0"/>
        </a:spcBef>
        <a:spcAft>
          <a:spcPts val="0"/>
        </a:spcAft>
        <a:buClrTx/>
        <a:buSzTx/>
        <a:buFontTx/>
        <a:buNone/>
        <a:tabLst/>
        <a:defRPr sz="3100" b="0" i="0" u="none" strike="noStrike" cap="none" spc="0" baseline="0">
          <a:ln>
            <a:noFill/>
          </a:ln>
          <a:solidFill>
            <a:srgbClr val="5498E4"/>
          </a:solidFill>
          <a:uFillTx/>
          <a:latin typeface="Arial"/>
          <a:ea typeface="Arial"/>
          <a:cs typeface="Arial"/>
          <a:sym typeface="Arial"/>
        </a:defRPr>
      </a:lvl6pPr>
      <a:lvl7pPr marL="0" marR="0" indent="0" algn="l" defTabSz="914331" rtl="0" latinLnBrk="0">
        <a:lnSpc>
          <a:spcPct val="90000"/>
        </a:lnSpc>
        <a:spcBef>
          <a:spcPts val="0"/>
        </a:spcBef>
        <a:spcAft>
          <a:spcPts val="0"/>
        </a:spcAft>
        <a:buClrTx/>
        <a:buSzTx/>
        <a:buFontTx/>
        <a:buNone/>
        <a:tabLst/>
        <a:defRPr sz="3100" b="0" i="0" u="none" strike="noStrike" cap="none" spc="0" baseline="0">
          <a:ln>
            <a:noFill/>
          </a:ln>
          <a:solidFill>
            <a:srgbClr val="5498E4"/>
          </a:solidFill>
          <a:uFillTx/>
          <a:latin typeface="Arial"/>
          <a:ea typeface="Arial"/>
          <a:cs typeface="Arial"/>
          <a:sym typeface="Arial"/>
        </a:defRPr>
      </a:lvl7pPr>
      <a:lvl8pPr marL="0" marR="0" indent="0" algn="l" defTabSz="914331" rtl="0" latinLnBrk="0">
        <a:lnSpc>
          <a:spcPct val="90000"/>
        </a:lnSpc>
        <a:spcBef>
          <a:spcPts val="0"/>
        </a:spcBef>
        <a:spcAft>
          <a:spcPts val="0"/>
        </a:spcAft>
        <a:buClrTx/>
        <a:buSzTx/>
        <a:buFontTx/>
        <a:buNone/>
        <a:tabLst/>
        <a:defRPr sz="3100" b="0" i="0" u="none" strike="noStrike" cap="none" spc="0" baseline="0">
          <a:ln>
            <a:noFill/>
          </a:ln>
          <a:solidFill>
            <a:srgbClr val="5498E4"/>
          </a:solidFill>
          <a:uFillTx/>
          <a:latin typeface="Arial"/>
          <a:ea typeface="Arial"/>
          <a:cs typeface="Arial"/>
          <a:sym typeface="Arial"/>
        </a:defRPr>
      </a:lvl8pPr>
      <a:lvl9pPr marL="0" marR="0" indent="0" algn="l" defTabSz="914331" rtl="0" latinLnBrk="0">
        <a:lnSpc>
          <a:spcPct val="90000"/>
        </a:lnSpc>
        <a:spcBef>
          <a:spcPts val="0"/>
        </a:spcBef>
        <a:spcAft>
          <a:spcPts val="0"/>
        </a:spcAft>
        <a:buClrTx/>
        <a:buSzTx/>
        <a:buFontTx/>
        <a:buNone/>
        <a:tabLst/>
        <a:defRPr sz="3100" b="0" i="0" u="none" strike="noStrike" cap="none" spc="0" baseline="0">
          <a:ln>
            <a:noFill/>
          </a:ln>
          <a:solidFill>
            <a:srgbClr val="5498E4"/>
          </a:solidFill>
          <a:uFillTx/>
          <a:latin typeface="Arial"/>
          <a:ea typeface="Arial"/>
          <a:cs typeface="Arial"/>
          <a:sym typeface="Arial"/>
        </a:defRPr>
      </a:lvl9pPr>
    </p:titleStyle>
    <p:bodyStyle>
      <a:lvl1pPr marL="228583" marR="0" indent="-228583" algn="l" defTabSz="914331" rtl="0" latinLnBrk="0">
        <a:lnSpc>
          <a:spcPct val="90000"/>
        </a:lnSpc>
        <a:spcBef>
          <a:spcPts val="1000"/>
        </a:spcBef>
        <a:spcAft>
          <a:spcPts val="0"/>
        </a:spcAft>
        <a:buClrTx/>
        <a:buSzTx/>
        <a:buFontTx/>
        <a:buNone/>
        <a:tabLst/>
        <a:defRPr sz="2500" b="0" i="0" u="none" strike="noStrike" cap="none" spc="0" baseline="0">
          <a:ln>
            <a:noFill/>
          </a:ln>
          <a:solidFill>
            <a:srgbClr val="323232"/>
          </a:solidFill>
          <a:uFillTx/>
          <a:latin typeface="Arial"/>
          <a:ea typeface="Arial"/>
          <a:cs typeface="Arial"/>
          <a:sym typeface="Arial"/>
        </a:defRPr>
      </a:lvl1pPr>
      <a:lvl2pPr marL="695274" marR="0" indent="-238108" algn="l" defTabSz="914331" rtl="0" latinLnBrk="0">
        <a:lnSpc>
          <a:spcPct val="90000"/>
        </a:lnSpc>
        <a:spcBef>
          <a:spcPts val="1000"/>
        </a:spcBef>
        <a:spcAft>
          <a:spcPts val="0"/>
        </a:spcAft>
        <a:buClrTx/>
        <a:buSzPct val="100000"/>
        <a:buFontTx/>
        <a:buChar char="•"/>
        <a:tabLst/>
        <a:defRPr sz="2500" b="0" i="0" u="none" strike="noStrike" cap="none" spc="0" baseline="0">
          <a:ln>
            <a:noFill/>
          </a:ln>
          <a:solidFill>
            <a:srgbClr val="323232"/>
          </a:solidFill>
          <a:uFillTx/>
          <a:latin typeface="Arial"/>
          <a:ea typeface="Arial"/>
          <a:cs typeface="Arial"/>
          <a:sym typeface="Arial"/>
        </a:defRPr>
      </a:lvl2pPr>
      <a:lvl3pPr marL="1200059" marR="0" indent="-285730" algn="l" defTabSz="914331" rtl="0" latinLnBrk="0">
        <a:lnSpc>
          <a:spcPct val="90000"/>
        </a:lnSpc>
        <a:spcBef>
          <a:spcPts val="1000"/>
        </a:spcBef>
        <a:spcAft>
          <a:spcPts val="0"/>
        </a:spcAft>
        <a:buClrTx/>
        <a:buSzPct val="100000"/>
        <a:buFontTx/>
        <a:buChar char="•"/>
        <a:tabLst/>
        <a:defRPr sz="2500" b="0" i="0" u="none" strike="noStrike" cap="none" spc="0" baseline="0">
          <a:ln>
            <a:noFill/>
          </a:ln>
          <a:solidFill>
            <a:srgbClr val="323232"/>
          </a:solidFill>
          <a:uFillTx/>
          <a:latin typeface="Arial"/>
          <a:ea typeface="Arial"/>
          <a:cs typeface="Arial"/>
          <a:sym typeface="Arial"/>
        </a:defRPr>
      </a:lvl3pPr>
      <a:lvl4pPr marL="1672264" marR="0" indent="-300768" algn="l" defTabSz="914331" rtl="0" latinLnBrk="0">
        <a:lnSpc>
          <a:spcPct val="90000"/>
        </a:lnSpc>
        <a:spcBef>
          <a:spcPts val="1000"/>
        </a:spcBef>
        <a:spcAft>
          <a:spcPts val="0"/>
        </a:spcAft>
        <a:buClrTx/>
        <a:buSzPct val="100000"/>
        <a:buFontTx/>
        <a:buChar char="•"/>
        <a:tabLst/>
        <a:defRPr sz="2500" b="0" i="0" u="none" strike="noStrike" cap="none" spc="0" baseline="0">
          <a:ln>
            <a:noFill/>
          </a:ln>
          <a:solidFill>
            <a:srgbClr val="323232"/>
          </a:solidFill>
          <a:uFillTx/>
          <a:latin typeface="Arial"/>
          <a:ea typeface="Arial"/>
          <a:cs typeface="Arial"/>
          <a:sym typeface="Arial"/>
        </a:defRPr>
      </a:lvl4pPr>
      <a:lvl5pPr marL="2129431" marR="0" indent="-300768" algn="l" defTabSz="914331" rtl="0" latinLnBrk="0">
        <a:lnSpc>
          <a:spcPct val="90000"/>
        </a:lnSpc>
        <a:spcBef>
          <a:spcPts val="1000"/>
        </a:spcBef>
        <a:spcAft>
          <a:spcPts val="0"/>
        </a:spcAft>
        <a:buClrTx/>
        <a:buSzPct val="100000"/>
        <a:buFontTx/>
        <a:buChar char="•"/>
        <a:tabLst/>
        <a:defRPr sz="2500" b="0" i="0" u="none" strike="noStrike" cap="none" spc="0" baseline="0">
          <a:ln>
            <a:noFill/>
          </a:ln>
          <a:solidFill>
            <a:srgbClr val="323232"/>
          </a:solidFill>
          <a:uFillTx/>
          <a:latin typeface="Arial"/>
          <a:ea typeface="Arial"/>
          <a:cs typeface="Arial"/>
          <a:sym typeface="Arial"/>
        </a:defRPr>
      </a:lvl5pPr>
      <a:lvl6pPr marL="2586596" marR="0" indent="-300768" algn="l" defTabSz="914331" rtl="0" latinLnBrk="0">
        <a:lnSpc>
          <a:spcPct val="90000"/>
        </a:lnSpc>
        <a:spcBef>
          <a:spcPts val="1000"/>
        </a:spcBef>
        <a:spcAft>
          <a:spcPts val="0"/>
        </a:spcAft>
        <a:buClrTx/>
        <a:buSzPct val="100000"/>
        <a:buFontTx/>
        <a:buChar char="•"/>
        <a:tabLst/>
        <a:defRPr sz="2500" b="0" i="0" u="none" strike="noStrike" cap="none" spc="0" baseline="0">
          <a:ln>
            <a:noFill/>
          </a:ln>
          <a:solidFill>
            <a:srgbClr val="323232"/>
          </a:solidFill>
          <a:uFillTx/>
          <a:latin typeface="Arial"/>
          <a:ea typeface="Arial"/>
          <a:cs typeface="Arial"/>
          <a:sym typeface="Arial"/>
        </a:defRPr>
      </a:lvl6pPr>
      <a:lvl7pPr marL="3043762" marR="0" indent="-300768" algn="l" defTabSz="914331" rtl="0" latinLnBrk="0">
        <a:lnSpc>
          <a:spcPct val="90000"/>
        </a:lnSpc>
        <a:spcBef>
          <a:spcPts val="1000"/>
        </a:spcBef>
        <a:spcAft>
          <a:spcPts val="0"/>
        </a:spcAft>
        <a:buClrTx/>
        <a:buSzPct val="100000"/>
        <a:buFontTx/>
        <a:buChar char="•"/>
        <a:tabLst/>
        <a:defRPr sz="2500" b="0" i="0" u="none" strike="noStrike" cap="none" spc="0" baseline="0">
          <a:ln>
            <a:noFill/>
          </a:ln>
          <a:solidFill>
            <a:srgbClr val="323232"/>
          </a:solidFill>
          <a:uFillTx/>
          <a:latin typeface="Arial"/>
          <a:ea typeface="Arial"/>
          <a:cs typeface="Arial"/>
          <a:sym typeface="Arial"/>
        </a:defRPr>
      </a:lvl7pPr>
      <a:lvl8pPr marL="3500928" marR="0" indent="-300768" algn="l" defTabSz="914331" rtl="0" latinLnBrk="0">
        <a:lnSpc>
          <a:spcPct val="90000"/>
        </a:lnSpc>
        <a:spcBef>
          <a:spcPts val="1000"/>
        </a:spcBef>
        <a:spcAft>
          <a:spcPts val="0"/>
        </a:spcAft>
        <a:buClrTx/>
        <a:buSzPct val="100000"/>
        <a:buFontTx/>
        <a:buChar char="•"/>
        <a:tabLst/>
        <a:defRPr sz="2500" b="0" i="0" u="none" strike="noStrike" cap="none" spc="0" baseline="0">
          <a:ln>
            <a:noFill/>
          </a:ln>
          <a:solidFill>
            <a:srgbClr val="323232"/>
          </a:solidFill>
          <a:uFillTx/>
          <a:latin typeface="Arial"/>
          <a:ea typeface="Arial"/>
          <a:cs typeface="Arial"/>
          <a:sym typeface="Arial"/>
        </a:defRPr>
      </a:lvl8pPr>
      <a:lvl9pPr marL="3958094" marR="0" indent="-300768" algn="l" defTabSz="914331" rtl="0" latinLnBrk="0">
        <a:lnSpc>
          <a:spcPct val="90000"/>
        </a:lnSpc>
        <a:spcBef>
          <a:spcPts val="1000"/>
        </a:spcBef>
        <a:spcAft>
          <a:spcPts val="0"/>
        </a:spcAft>
        <a:buClrTx/>
        <a:buSzPct val="100000"/>
        <a:buFontTx/>
        <a:buChar char="•"/>
        <a:tabLst/>
        <a:defRPr sz="2500" b="0" i="0" u="none" strike="noStrike" cap="none" spc="0" baseline="0">
          <a:ln>
            <a:noFill/>
          </a:ln>
          <a:solidFill>
            <a:srgbClr val="323232"/>
          </a:solidFill>
          <a:uFillTx/>
          <a:latin typeface="Arial"/>
          <a:ea typeface="Arial"/>
          <a:cs typeface="Arial"/>
          <a:sym typeface="Arial"/>
        </a:defRPr>
      </a:lvl9pPr>
    </p:bodyStyle>
    <p:otherStyle>
      <a:lvl1pPr marL="0" marR="0" indent="0" algn="l" defTabSz="914331"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1pPr>
      <a:lvl2pPr marL="0" marR="0" indent="457167" algn="l" defTabSz="914331"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2pPr>
      <a:lvl3pPr marL="0" marR="0" indent="914331" algn="l" defTabSz="914331"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3pPr>
      <a:lvl4pPr marL="0" marR="0" indent="1371497" algn="l" defTabSz="914331"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4pPr>
      <a:lvl5pPr marL="0" marR="0" indent="1828663" algn="l" defTabSz="914331"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5pPr>
      <a:lvl6pPr marL="0" marR="0" indent="2285830" algn="l" defTabSz="914331"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6pPr>
      <a:lvl7pPr marL="0" marR="0" indent="2742994" algn="l" defTabSz="914331"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7pPr>
      <a:lvl8pPr marL="0" marR="0" indent="3200160" algn="l" defTabSz="914331"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8pPr>
      <a:lvl9pPr marL="0" marR="0" indent="3657327" algn="l" defTabSz="914331"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hyperlink" Target="https://github.com/kubernetes/community/blob/master/contributors/design-proposals/architecture/container-runtime-interface-v1.md"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kubernetes-incubator/cri-containerd" TargetMode="External"/><Relationship Id="rId4" Type="http://schemas.openxmlformats.org/officeDocument/2006/relationships/hyperlink" Target="https://github.com/kubernetes-incubator/cri-o" TargetMode="External"/><Relationship Id="rId5" Type="http://schemas.openxmlformats.org/officeDocument/2006/relationships/hyperlink" Target="https://github.com/kubernetes/kubernetes/tree/master/pkg/kubelet/dockershim" TargetMode="External"/><Relationship Id="rId6" Type="http://schemas.openxmlformats.org/officeDocument/2006/relationships/hyperlink" Target="https://github.com/kubernetes/frakti" TargetMode="External"/><Relationship Id="rId7" Type="http://schemas.openxmlformats.org/officeDocument/2006/relationships/hyperlink" Target="https://github.com/kubernetes-incubator/rktlet" TargetMode="External"/><Relationship Id="rId8" Type="http://schemas.openxmlformats.org/officeDocument/2006/relationships/hyperlink" Target="https://github.com/Mirantis/virtlet" TargetMode="External"/><Relationship Id="rId9" Type="http://schemas.openxmlformats.org/officeDocument/2006/relationships/hyperlink" Target="https://github.com/kubernetes-incubator/cri-tools" TargetMode="External"/><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hyperlink" Target="https://github.com/kubernetes-incubator/cri-containerd"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hyperlink" Target="https://www.ianlewis.org/en/almighty-pause-container"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3" Type="http://schemas.openxmlformats.org/officeDocument/2006/relationships/hyperlink" Target="https://cloud.google.com/container-optimized-os/docs/" TargetMode="External"/><Relationship Id="rId4" Type="http://schemas.openxmlformats.org/officeDocument/2006/relationships/hyperlink" Target="https://github.com/kubernetes-incubator/cri-tools/blob/master/docs/crictl.md" TargetMode="External"/><Relationship Id="rId5" Type="http://schemas.openxmlformats.org/officeDocument/2006/relationships/hyperlink" Target="https://kubernetes.io/docs/getting-started-guides/gce/" TargetMode="External"/><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4.t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15.tif"/></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opencontainers/runc" TargetMode="External"/><Relationship Id="rId4" Type="http://schemas.openxmlformats.org/officeDocument/2006/relationships/hyperlink" Target="https://github.com/opencontainers/runtime-tools" TargetMode="External"/><Relationship Id="rId5" Type="http://schemas.openxmlformats.org/officeDocument/2006/relationships/hyperlink" Target="https://github.com/containerd/containerd" TargetMode="External"/><Relationship Id="rId6" Type="http://schemas.openxmlformats.org/officeDocument/2006/relationships/hyperlink" Target="http://cri-o.io" TargetMode="External"/><Relationship Id="rId7" Type="http://schemas.openxmlformats.org/officeDocument/2006/relationships/hyperlink" Target="https://github.com/kubernetes-incubator/cri-o" TargetMode="External"/><Relationship Id="rId1" Type="http://schemas.openxmlformats.org/officeDocument/2006/relationships/slideLayout" Target="../slideLayouts/slideLayout8.xml"/><Relationship Id="rId2" Type="http://schemas.openxmlformats.org/officeDocument/2006/relationships/hyperlink" Target="https://www.opencontainers.org"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kubernetes-incubator/cri-containerd%23getting-started-for-developers" TargetMode="External"/><Relationship Id="rId4" Type="http://schemas.openxmlformats.org/officeDocument/2006/relationships/hyperlink" Target="https://github.com/kubernetes-incubator/cri-containerd/blob/master/contrib/ansible/README.md" TargetMode="External"/><Relationship Id="rId5" Type="http://schemas.openxmlformats.org/officeDocument/2006/relationships/hyperlink" Target="https://github.com/kelseyhightower/kubernetes-the-hard-way" TargetMode="External"/><Relationship Id="rId6" Type="http://schemas.openxmlformats.org/officeDocument/2006/relationships/hyperlink" Target="https://github.com/kubernetes-incubator/cri-containerd/blob/master/docs/installation.md" TargetMode="External"/><Relationship Id="rId7" Type="http://schemas.openxmlformats.org/officeDocument/2006/relationships/hyperlink" Target="https://github.com/linuxkit/linuxkit/tree/master/projects/kubernetes" TargetMode="External"/><Relationship Id="rId8" Type="http://schemas.openxmlformats.org/officeDocument/2006/relationships/hyperlink" Target="https://github.com/kubernetes/community/tree/master/sig-node" TargetMode="External"/><Relationship Id="rId9" Type="http://schemas.openxmlformats.org/officeDocument/2006/relationships/hyperlink" Target="http://kubernetes.slack.com/" TargetMode="External"/><Relationship Id="rId10" Type="http://schemas.openxmlformats.org/officeDocument/2006/relationships/hyperlink" Target="https://groups.google.com/forum/%23!forum/kubernetes-sig-node" TargetMode="External"/><Relationship Id="rId1" Type="http://schemas.openxmlformats.org/officeDocument/2006/relationships/slideLayout" Target="../slideLayouts/slideLayout8.xml"/><Relationship Id="rId2" Type="http://schemas.openxmlformats.org/officeDocument/2006/relationships/hyperlink" Target="https://github.com/kubernetes-incubator/cri-containerd"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0.t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hyperlink" Target="https://github.com/google/cadvisor"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kubernetes.io/docs/concepts/services-networking/service/" TargetMode="External"/><Relationship Id="rId4" Type="http://schemas.openxmlformats.org/officeDocument/2006/relationships/hyperlink" Target="https://kubernetes.io/docs/admin/kube-proxy/" TargetMode="External"/><Relationship Id="rId5" Type="http://schemas.openxmlformats.org/officeDocument/2006/relationships/hyperlink" Target="https://kubernetes.io/docs/concepts/services-networking/dns-pod-service/" TargetMode="External"/><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1295400" y="756707"/>
            <a:ext cx="9144000" cy="2387600"/>
          </a:xfrm>
        </p:spPr>
        <p:txBody>
          <a:bodyPr>
            <a:normAutofit fontScale="90000"/>
          </a:bodyPr>
          <a:lstStyle/>
          <a:p>
            <a:r>
              <a:rPr lang="en-US" sz="5900" dirty="0"/>
              <a:t>IBM</a:t>
            </a:r>
            <a:r>
              <a:rPr lang="zh-CN" altLang="en-US" sz="5900" dirty="0"/>
              <a:t>开源技术微讲堂</a:t>
            </a:r>
            <a:r>
              <a:rPr lang="en-US" altLang="zh-CN" sz="4100" dirty="0"/>
              <a:t/>
            </a:r>
            <a:br>
              <a:rPr lang="en-US" altLang="zh-CN" sz="4100" dirty="0"/>
            </a:br>
            <a:r>
              <a:rPr lang="en-US" altLang="zh-CN" sz="4800" dirty="0"/>
              <a:t>Kubernetes</a:t>
            </a:r>
            <a:r>
              <a:rPr lang="zh-CN" altLang="en-US" sz="3600" dirty="0"/>
              <a:t>系列</a:t>
            </a:r>
            <a:r>
              <a:rPr lang="en-US" altLang="zh-CN" sz="3600" dirty="0"/>
              <a:t/>
            </a:r>
            <a:br>
              <a:rPr lang="en-US" altLang="zh-CN" sz="3600" dirty="0"/>
            </a:br>
            <a:r>
              <a:rPr lang="en-US" altLang="zh-CN" sz="4000" dirty="0"/>
              <a:t/>
            </a:r>
            <a:br>
              <a:rPr lang="en-US" altLang="zh-CN" sz="4000" dirty="0"/>
            </a:br>
            <a:r>
              <a:rPr lang="zh-CN" altLang="en-US" sz="2900" dirty="0" smtClean="0"/>
              <a:t>第</a:t>
            </a:r>
            <a:r>
              <a:rPr lang="zh-CN" altLang="en-US" sz="2900" dirty="0" smtClean="0"/>
              <a:t>四</a:t>
            </a:r>
            <a:r>
              <a:rPr lang="zh-CN" altLang="en-US" sz="2900" dirty="0" smtClean="0"/>
              <a:t>讲</a:t>
            </a:r>
            <a:endParaRPr lang="en-US" sz="4100" dirty="0"/>
          </a:p>
        </p:txBody>
      </p:sp>
      <p:sp>
        <p:nvSpPr>
          <p:cNvPr id="6" name="Subtitle 5"/>
          <p:cNvSpPr>
            <a:spLocks noGrp="1"/>
          </p:cNvSpPr>
          <p:nvPr>
            <p:ph type="subTitle" idx="1"/>
          </p:nvPr>
        </p:nvSpPr>
        <p:spPr>
          <a:xfrm>
            <a:off x="1524000" y="3131077"/>
            <a:ext cx="9144000" cy="1655763"/>
          </a:xfrm>
        </p:spPr>
        <p:txBody>
          <a:bodyPr anchor="ctr">
            <a:noAutofit/>
          </a:bodyPr>
          <a:lstStyle/>
          <a:p>
            <a:r>
              <a:rPr lang="en-US" altLang="zh-CN" sz="4300" dirty="0" err="1" smtClean="0"/>
              <a:t>Kubernetes</a:t>
            </a:r>
            <a:r>
              <a:rPr lang="zh-CN" altLang="en-US" sz="4300" dirty="0" smtClean="0"/>
              <a:t>运行时</a:t>
            </a:r>
            <a:endParaRPr lang="en-US" sz="4300" dirty="0"/>
          </a:p>
        </p:txBody>
      </p:sp>
      <p:sp>
        <p:nvSpPr>
          <p:cNvPr id="4" name="Slide Number Placeholder 3"/>
          <p:cNvSpPr>
            <a:spLocks noGrp="1"/>
          </p:cNvSpPr>
          <p:nvPr>
            <p:ph type="sldNum" sz="quarter" idx="12"/>
          </p:nvPr>
        </p:nvSpPr>
        <p:spPr>
          <a:xfrm>
            <a:off x="389112" y="6458072"/>
            <a:ext cx="177914" cy="276995"/>
          </a:xfrm>
        </p:spPr>
        <p:txBody>
          <a:bodyPr/>
          <a:lstStyle/>
          <a:p>
            <a:fld id="{019380CA-75FF-554C-A3E7-7D7ED8257EA2}" type="slidenum">
              <a:rPr lang="en-US" smtClean="0"/>
              <a:t>1</a:t>
            </a:fld>
            <a:endParaRPr lang="en-US"/>
          </a:p>
        </p:txBody>
      </p:sp>
      <p:sp>
        <p:nvSpPr>
          <p:cNvPr id="8" name="Subtitle 5"/>
          <p:cNvSpPr txBox="1">
            <a:spLocks/>
          </p:cNvSpPr>
          <p:nvPr/>
        </p:nvSpPr>
        <p:spPr>
          <a:xfrm>
            <a:off x="1658808" y="4670957"/>
            <a:ext cx="9144000" cy="1655763"/>
          </a:xfrm>
          <a:prstGeom prst="rect">
            <a:avLst/>
          </a:prstGeom>
        </p:spPr>
        <p:txBody>
          <a:bodyPr vert="horz" lIns="91438" tIns="45719" rIns="91438" bIns="45719" rtlCol="0" anchor="ctr">
            <a:normAutofit/>
          </a:bodyPr>
          <a:lstStyle>
            <a:lvl1pPr marL="0" indent="0" algn="ctr" defTabSz="914400" rtl="0" eaLnBrk="1" latinLnBrk="0" hangingPunct="1">
              <a:lnSpc>
                <a:spcPct val="90000"/>
              </a:lnSpc>
              <a:spcBef>
                <a:spcPts val="1000"/>
              </a:spcBef>
              <a:buFont typeface="Arial"/>
              <a:buNone/>
              <a:defRPr sz="24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r>
              <a:rPr lang="zh-CN" altLang="en-US" sz="2000" dirty="0"/>
              <a:t>更多信息，请访问：</a:t>
            </a:r>
            <a:r>
              <a:rPr lang="en-US" sz="2800" dirty="0"/>
              <a:t>http://ibm.biz/opentech-ma</a:t>
            </a:r>
            <a:endParaRPr lang="en-US" sz="4400" dirty="0"/>
          </a:p>
        </p:txBody>
      </p:sp>
    </p:spTree>
    <p:extLst>
      <p:ext uri="{BB962C8B-B14F-4D97-AF65-F5344CB8AC3E}">
        <p14:creationId xmlns:p14="http://schemas.microsoft.com/office/powerpoint/2010/main" val="100961985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Shape 486"/>
          <p:cNvSpPr>
            <a:spLocks noGrp="1"/>
          </p:cNvSpPr>
          <p:nvPr>
            <p:ph type="sldNum" sz="quarter" idx="2"/>
          </p:nvPr>
        </p:nvSpPr>
        <p:spPr>
          <a:xfrm>
            <a:off x="389112" y="6464444"/>
            <a:ext cx="188895" cy="26425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10</a:t>
            </a:fld>
            <a:endParaRPr/>
          </a:p>
        </p:txBody>
      </p:sp>
      <p:sp>
        <p:nvSpPr>
          <p:cNvPr id="487" name="Shape 487"/>
          <p:cNvSpPr>
            <a:spLocks noGrp="1"/>
          </p:cNvSpPr>
          <p:nvPr>
            <p:ph type="title"/>
          </p:nvPr>
        </p:nvSpPr>
        <p:spPr>
          <a:prstGeom prst="rect">
            <a:avLst/>
          </a:prstGeom>
        </p:spPr>
        <p:txBody>
          <a:bodyPr/>
          <a:lstStyle>
            <a:lvl1pPr defTabSz="896045">
              <a:defRPr sz="3136"/>
            </a:lvl1pPr>
          </a:lstStyle>
          <a:p>
            <a:r>
              <a:t>Kubelet Architecture - Container Runtime</a:t>
            </a:r>
          </a:p>
        </p:txBody>
      </p:sp>
      <p:sp>
        <p:nvSpPr>
          <p:cNvPr id="488" name="Shape 488"/>
          <p:cNvSpPr/>
          <p:nvPr/>
        </p:nvSpPr>
        <p:spPr>
          <a:xfrm>
            <a:off x="79299" y="2002492"/>
            <a:ext cx="12033403" cy="3003704"/>
          </a:xfrm>
          <a:prstGeom prst="rect">
            <a:avLst/>
          </a:prstGeom>
          <a:ln w="12700">
            <a:miter lim="400000"/>
          </a:ln>
          <a:extLst>
            <a:ext uri="{C572A759-6A51-4108-AA02-DFA0A04FC94B}">
              <ma14:wrappingTextBoxFlag xmlns:ma14="http://schemas.microsoft.com/office/mac/drawingml/2011/main" val="1"/>
            </a:ext>
          </a:extLst>
        </p:spPr>
        <p:txBody>
          <a:bodyPr wrap="none" lIns="45719" rIns="45719">
            <a:normAutofit/>
          </a:bodyPr>
          <a:lstStyle/>
          <a:p>
            <a:pPr marL="213894" indent="-213894" defTabSz="457200">
              <a:lnSpc>
                <a:spcPct val="200000"/>
              </a:lnSpc>
              <a:buSzPct val="100000"/>
              <a:buAutoNum type="arabicPeriod"/>
              <a:defRPr sz="2400">
                <a:solidFill>
                  <a:srgbClr val="24292E"/>
                </a:solidFill>
                <a:latin typeface="Helvetica Neue"/>
                <a:ea typeface="Helvetica Neue"/>
                <a:cs typeface="Helvetica Neue"/>
                <a:sym typeface="Helvetica Neue"/>
              </a:defRPr>
            </a:pPr>
            <a:r>
              <a:t>Each node includes at least one container runtime.</a:t>
            </a:r>
          </a:p>
          <a:p>
            <a:pPr marL="213894" indent="-213894" defTabSz="457200">
              <a:lnSpc>
                <a:spcPct val="200000"/>
              </a:lnSpc>
              <a:buSzPct val="100000"/>
              <a:buAutoNum type="arabicPeriod"/>
              <a:defRPr sz="2400">
                <a:solidFill>
                  <a:srgbClr val="24292E"/>
                </a:solidFill>
                <a:latin typeface="Helvetica Neue"/>
                <a:ea typeface="Helvetica Neue"/>
                <a:cs typeface="Helvetica Neue"/>
                <a:sym typeface="Helvetica Neue"/>
              </a:defRPr>
            </a:pPr>
            <a:r>
              <a:t>The container runtime is responsible for downloading images and running containers.</a:t>
            </a:r>
          </a:p>
          <a:p>
            <a:pPr marL="213894" indent="-213894" defTabSz="457200">
              <a:lnSpc>
                <a:spcPct val="200000"/>
              </a:lnSpc>
              <a:buSzPct val="100000"/>
              <a:buAutoNum type="arabicPeriod"/>
              <a:defRPr sz="2400">
                <a:solidFill>
                  <a:srgbClr val="24292E"/>
                </a:solidFill>
                <a:latin typeface="Helvetica Neue"/>
                <a:ea typeface="Helvetica Neue"/>
                <a:cs typeface="Helvetica Neue"/>
                <a:sym typeface="Helvetica Neue"/>
              </a:defRPr>
            </a:pPr>
            <a:r>
              <a:t>Kubelet does not link in the base container runtime. </a:t>
            </a:r>
          </a:p>
          <a:p>
            <a:pPr marL="213894" indent="-213894" defTabSz="457200">
              <a:buSzPct val="100000"/>
              <a:buAutoNum type="arabicPeriod"/>
              <a:defRPr sz="2400">
                <a:solidFill>
                  <a:srgbClr val="24292E"/>
                </a:solidFill>
                <a:latin typeface="Helvetica Neue"/>
                <a:ea typeface="Helvetica Neue"/>
                <a:cs typeface="Helvetica Neue"/>
                <a:sym typeface="Helvetica Neue"/>
              </a:defRPr>
            </a:pPr>
            <a:r>
              <a:t>The Kubernetes </a:t>
            </a:r>
            <a:r>
              <a:rPr>
                <a:solidFill>
                  <a:srgbClr val="0366D6"/>
                </a:solidFill>
                <a:hlinkClick r:id="rId3"/>
              </a:rPr>
              <a:t>Container Runtime Interface</a:t>
            </a:r>
            <a:r>
              <a:t> (CRI) has been defined to decouple and control the underlying container runtime from the Kubelet. </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 name="Shape 492"/>
          <p:cNvSpPr>
            <a:spLocks noGrp="1"/>
          </p:cNvSpPr>
          <p:nvPr>
            <p:ph type="sldNum" sz="quarter" idx="2"/>
          </p:nvPr>
        </p:nvSpPr>
        <p:spPr>
          <a:xfrm>
            <a:off x="389112" y="6464444"/>
            <a:ext cx="188895" cy="26425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11</a:t>
            </a:fld>
            <a:endParaRPr/>
          </a:p>
        </p:txBody>
      </p:sp>
      <p:sp>
        <p:nvSpPr>
          <p:cNvPr id="493" name="Shape 493"/>
          <p:cNvSpPr>
            <a:spLocks noGrp="1"/>
          </p:cNvSpPr>
          <p:nvPr>
            <p:ph type="title"/>
          </p:nvPr>
        </p:nvSpPr>
        <p:spPr>
          <a:prstGeom prst="rect">
            <a:avLst/>
          </a:prstGeom>
        </p:spPr>
        <p:txBody>
          <a:bodyPr/>
          <a:lstStyle>
            <a:lvl1pPr defTabSz="896045">
              <a:defRPr sz="3136"/>
            </a:lvl1pPr>
          </a:lstStyle>
          <a:p>
            <a:r>
              <a:t>Container Runtimes in Kubernetes</a:t>
            </a:r>
          </a:p>
        </p:txBody>
      </p:sp>
      <p:sp>
        <p:nvSpPr>
          <p:cNvPr id="494" name="Shape 494"/>
          <p:cNvSpPr>
            <a:spLocks noGrp="1"/>
          </p:cNvSpPr>
          <p:nvPr>
            <p:ph type="body" sz="half" idx="4294967295"/>
          </p:nvPr>
        </p:nvSpPr>
        <p:spPr>
          <a:xfrm>
            <a:off x="372492" y="1067899"/>
            <a:ext cx="8372700" cy="3686702"/>
          </a:xfrm>
          <a:prstGeom prst="rect">
            <a:avLst/>
          </a:prstGeom>
        </p:spPr>
        <p:txBody>
          <a:bodyPr lIns="68574" tIns="68574" rIns="68574" bIns="68574">
            <a:normAutofit/>
          </a:bodyPr>
          <a:lstStyle/>
          <a:p>
            <a:pPr marL="457200" indent="-330200" defTabSz="914400">
              <a:lnSpc>
                <a:spcPct val="115000"/>
              </a:lnSpc>
              <a:spcBef>
                <a:spcPts val="0"/>
              </a:spcBef>
              <a:buClr>
                <a:srgbClr val="666666"/>
              </a:buClr>
              <a:buSzPct val="100000"/>
              <a:buFont typeface="Helvetica"/>
              <a:buChar char="•"/>
              <a:defRPr sz="1600">
                <a:solidFill>
                  <a:srgbClr val="666666"/>
                </a:solidFill>
                <a:latin typeface="Open Sans"/>
                <a:ea typeface="Open Sans"/>
                <a:cs typeface="Open Sans"/>
                <a:sym typeface="Open Sans"/>
              </a:defRPr>
            </a:pPr>
            <a:r>
              <a:t>What is Container Runtime Interface (CRI) ?</a:t>
            </a:r>
            <a:endParaRPr sz="1400"/>
          </a:p>
          <a:p>
            <a:pPr marL="914400" lvl="1" indent="-22860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r>
              <a:t>A GRPC interface and a group of libraries</a:t>
            </a:r>
          </a:p>
          <a:p>
            <a:pPr marL="914400" lvl="1" indent="-22860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r>
              <a:t>Enables Kubernetes to use a wide variety of container runtimes</a:t>
            </a:r>
          </a:p>
          <a:p>
            <a:pPr marL="914400" lvl="1" indent="-22860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r>
              <a:t>Introduced in Kubernetes 1.5+</a:t>
            </a:r>
          </a:p>
        </p:txBody>
      </p:sp>
      <p:grpSp>
        <p:nvGrpSpPr>
          <p:cNvPr id="533" name="Group 533" descr="Shape 187"/>
          <p:cNvGrpSpPr/>
          <p:nvPr/>
        </p:nvGrpSpPr>
        <p:grpSpPr>
          <a:xfrm>
            <a:off x="922474" y="2731149"/>
            <a:ext cx="7649277" cy="1411801"/>
            <a:chOff x="0" y="0"/>
            <a:chExt cx="7649275" cy="1411800"/>
          </a:xfrm>
        </p:grpSpPr>
        <p:grpSp>
          <p:nvGrpSpPr>
            <p:cNvPr id="497" name="Group 497" descr="Shape 188"/>
            <p:cNvGrpSpPr/>
            <p:nvPr/>
          </p:nvGrpSpPr>
          <p:grpSpPr>
            <a:xfrm>
              <a:off x="-1" y="-1"/>
              <a:ext cx="1272001" cy="1411802"/>
              <a:chOff x="0" y="0"/>
              <a:chExt cx="1271999" cy="1411800"/>
            </a:xfrm>
          </p:grpSpPr>
          <p:sp>
            <p:nvSpPr>
              <p:cNvPr id="495" name="Shape 495"/>
              <p:cNvSpPr/>
              <p:nvPr/>
            </p:nvSpPr>
            <p:spPr>
              <a:xfrm>
                <a:off x="0" y="0"/>
                <a:ext cx="1272000" cy="1411801"/>
              </a:xfrm>
              <a:prstGeom prst="roundRect">
                <a:avLst>
                  <a:gd name="adj" fmla="val 16667"/>
                </a:avLst>
              </a:prstGeom>
              <a:solidFill>
                <a:srgbClr val="6D9EEB"/>
              </a:solidFill>
              <a:ln w="9525" cap="flat">
                <a:solidFill>
                  <a:srgbClr val="000000"/>
                </a:solidFill>
                <a:prstDash val="solid"/>
                <a:round/>
              </a:ln>
              <a:effectLst/>
            </p:spPr>
            <p:txBody>
              <a:bodyPr wrap="square" lIns="45719" tIns="45719" rIns="45719" bIns="45719" numCol="1" anchor="t">
                <a:noAutofit/>
              </a:bodyPr>
              <a:lstStyle/>
              <a:p>
                <a:pPr algn="ctr" defTabSz="914400">
                  <a:defRPr sz="1400"/>
                </a:pPr>
                <a:endParaRPr/>
              </a:p>
            </p:txBody>
          </p:sp>
          <p:sp>
            <p:nvSpPr>
              <p:cNvPr id="496" name="Shape 496"/>
              <p:cNvSpPr/>
              <p:nvPr/>
            </p:nvSpPr>
            <p:spPr>
              <a:xfrm>
                <a:off x="62093" y="62094"/>
                <a:ext cx="1147814" cy="3860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defTabSz="914400">
                  <a:defRPr sz="1400" b="1">
                    <a:latin typeface="+mn-lt"/>
                    <a:ea typeface="+mn-ea"/>
                    <a:cs typeface="+mn-cs"/>
                    <a:sym typeface="Calibri"/>
                  </a:defRPr>
                </a:lvl1pPr>
              </a:lstStyle>
              <a:p>
                <a:r>
                  <a:t>Kubelet</a:t>
                </a:r>
              </a:p>
            </p:txBody>
          </p:sp>
        </p:grpSp>
        <p:grpSp>
          <p:nvGrpSpPr>
            <p:cNvPr id="500" name="Group 500" descr="Shape 189"/>
            <p:cNvGrpSpPr/>
            <p:nvPr/>
          </p:nvGrpSpPr>
          <p:grpSpPr>
            <a:xfrm>
              <a:off x="118799" y="505224"/>
              <a:ext cx="1034401" cy="792451"/>
              <a:chOff x="0" y="0"/>
              <a:chExt cx="1034400" cy="792449"/>
            </a:xfrm>
          </p:grpSpPr>
          <p:sp>
            <p:nvSpPr>
              <p:cNvPr id="498" name="Shape 498"/>
              <p:cNvSpPr/>
              <p:nvPr/>
            </p:nvSpPr>
            <p:spPr>
              <a:xfrm>
                <a:off x="0" y="11924"/>
                <a:ext cx="1034401" cy="768602"/>
              </a:xfrm>
              <a:prstGeom prst="roundRect">
                <a:avLst>
                  <a:gd name="adj" fmla="val 16667"/>
                </a:avLst>
              </a:prstGeom>
              <a:solidFill>
                <a:srgbClr val="F3F3F3"/>
              </a:solidFill>
              <a:ln w="9525" cap="flat">
                <a:solidFill>
                  <a:srgbClr val="000000"/>
                </a:solidFill>
                <a:prstDash val="solid"/>
                <a:round/>
              </a:ln>
              <a:effectLst/>
            </p:spPr>
            <p:txBody>
              <a:bodyPr wrap="square" lIns="45719" tIns="45719" rIns="45719" bIns="45719" numCol="1" anchor="ctr">
                <a:noAutofit/>
              </a:bodyPr>
              <a:lstStyle/>
              <a:p>
                <a:pPr algn="ctr" defTabSz="914400">
                  <a:defRPr sz="1400"/>
                </a:pPr>
                <a:endParaRPr/>
              </a:p>
            </p:txBody>
          </p:sp>
          <p:sp>
            <p:nvSpPr>
              <p:cNvPr id="499" name="Shape 499"/>
              <p:cNvSpPr/>
              <p:nvPr/>
            </p:nvSpPr>
            <p:spPr>
              <a:xfrm>
                <a:off x="37519" y="0"/>
                <a:ext cx="959362" cy="7924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p>
                <a:pPr algn="ctr" defTabSz="914400">
                  <a:defRPr sz="1400">
                    <a:latin typeface="+mn-lt"/>
                    <a:ea typeface="+mn-ea"/>
                    <a:cs typeface="+mn-cs"/>
                    <a:sym typeface="Calibri"/>
                  </a:defRPr>
                </a:pPr>
                <a:r>
                  <a:t>CRI</a:t>
                </a:r>
              </a:p>
              <a:p>
                <a:pPr algn="ctr" defTabSz="914400">
                  <a:defRPr sz="1400">
                    <a:latin typeface="+mn-lt"/>
                    <a:ea typeface="+mn-ea"/>
                    <a:cs typeface="+mn-cs"/>
                    <a:sym typeface="Calibri"/>
                  </a:defRPr>
                </a:pPr>
                <a:r>
                  <a:t>Grpc</a:t>
                </a:r>
              </a:p>
              <a:p>
                <a:pPr algn="ctr" defTabSz="914400">
                  <a:defRPr sz="1400">
                    <a:latin typeface="+mn-lt"/>
                    <a:ea typeface="+mn-ea"/>
                    <a:cs typeface="+mn-cs"/>
                    <a:sym typeface="Calibri"/>
                  </a:defRPr>
                </a:pPr>
                <a:r>
                  <a:t>client</a:t>
                </a:r>
              </a:p>
            </p:txBody>
          </p:sp>
        </p:grpSp>
        <p:grpSp>
          <p:nvGrpSpPr>
            <p:cNvPr id="503" name="Group 503" descr="Shape 190"/>
            <p:cNvGrpSpPr/>
            <p:nvPr/>
          </p:nvGrpSpPr>
          <p:grpSpPr>
            <a:xfrm>
              <a:off x="2500549" y="-1"/>
              <a:ext cx="1272001" cy="1411802"/>
              <a:chOff x="0" y="0"/>
              <a:chExt cx="1271999" cy="1411800"/>
            </a:xfrm>
          </p:grpSpPr>
          <p:sp>
            <p:nvSpPr>
              <p:cNvPr id="501" name="Shape 501"/>
              <p:cNvSpPr/>
              <p:nvPr/>
            </p:nvSpPr>
            <p:spPr>
              <a:xfrm>
                <a:off x="0" y="0"/>
                <a:ext cx="1272000" cy="1411801"/>
              </a:xfrm>
              <a:prstGeom prst="roundRect">
                <a:avLst>
                  <a:gd name="adj" fmla="val 16667"/>
                </a:avLst>
              </a:prstGeom>
              <a:solidFill>
                <a:srgbClr val="F1C232"/>
              </a:solidFill>
              <a:ln w="9525" cap="flat">
                <a:solidFill>
                  <a:srgbClr val="000000"/>
                </a:solidFill>
                <a:prstDash val="solid"/>
                <a:round/>
              </a:ln>
              <a:effectLst/>
            </p:spPr>
            <p:txBody>
              <a:bodyPr wrap="square" lIns="45719" tIns="45719" rIns="45719" bIns="45719" numCol="1" anchor="t">
                <a:noAutofit/>
              </a:bodyPr>
              <a:lstStyle/>
              <a:p>
                <a:pPr algn="ctr" defTabSz="914400">
                  <a:defRPr sz="1400"/>
                </a:pPr>
                <a:endParaRPr/>
              </a:p>
            </p:txBody>
          </p:sp>
          <p:sp>
            <p:nvSpPr>
              <p:cNvPr id="502" name="Shape 502"/>
              <p:cNvSpPr/>
              <p:nvPr/>
            </p:nvSpPr>
            <p:spPr>
              <a:xfrm>
                <a:off x="62093" y="62094"/>
                <a:ext cx="1147814" cy="3860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defTabSz="914400">
                  <a:defRPr sz="1400" b="1">
                    <a:latin typeface="+mn-lt"/>
                    <a:ea typeface="+mn-ea"/>
                    <a:cs typeface="+mn-cs"/>
                    <a:sym typeface="Calibri"/>
                  </a:defRPr>
                </a:lvl1pPr>
              </a:lstStyle>
              <a:p>
                <a:r>
                  <a:t>CRI shim</a:t>
                </a:r>
              </a:p>
            </p:txBody>
          </p:sp>
        </p:grpSp>
        <p:grpSp>
          <p:nvGrpSpPr>
            <p:cNvPr id="506" name="Group 506" descr="Shape 191"/>
            <p:cNvGrpSpPr/>
            <p:nvPr/>
          </p:nvGrpSpPr>
          <p:grpSpPr>
            <a:xfrm>
              <a:off x="2619350" y="505224"/>
              <a:ext cx="1034401" cy="792451"/>
              <a:chOff x="0" y="0"/>
              <a:chExt cx="1034400" cy="792449"/>
            </a:xfrm>
          </p:grpSpPr>
          <p:sp>
            <p:nvSpPr>
              <p:cNvPr id="504" name="Shape 504"/>
              <p:cNvSpPr/>
              <p:nvPr/>
            </p:nvSpPr>
            <p:spPr>
              <a:xfrm>
                <a:off x="0" y="11924"/>
                <a:ext cx="1034401" cy="768602"/>
              </a:xfrm>
              <a:prstGeom prst="roundRect">
                <a:avLst>
                  <a:gd name="adj" fmla="val 16667"/>
                </a:avLst>
              </a:prstGeom>
              <a:solidFill>
                <a:srgbClr val="F3F3F3"/>
              </a:solidFill>
              <a:ln w="9525" cap="flat">
                <a:solidFill>
                  <a:srgbClr val="000000"/>
                </a:solidFill>
                <a:prstDash val="solid"/>
                <a:round/>
              </a:ln>
              <a:effectLst/>
            </p:spPr>
            <p:txBody>
              <a:bodyPr wrap="square" lIns="45719" tIns="45719" rIns="45719" bIns="45719" numCol="1" anchor="ctr">
                <a:noAutofit/>
              </a:bodyPr>
              <a:lstStyle/>
              <a:p>
                <a:pPr algn="ctr" defTabSz="914400">
                  <a:defRPr sz="1400"/>
                </a:pPr>
                <a:endParaRPr/>
              </a:p>
            </p:txBody>
          </p:sp>
          <p:sp>
            <p:nvSpPr>
              <p:cNvPr id="505" name="Shape 505"/>
              <p:cNvSpPr/>
              <p:nvPr/>
            </p:nvSpPr>
            <p:spPr>
              <a:xfrm>
                <a:off x="37519" y="0"/>
                <a:ext cx="959362" cy="7924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p>
                <a:pPr algn="ctr" defTabSz="914400">
                  <a:defRPr sz="1400">
                    <a:latin typeface="+mn-lt"/>
                    <a:ea typeface="+mn-ea"/>
                    <a:cs typeface="+mn-cs"/>
                    <a:sym typeface="Calibri"/>
                  </a:defRPr>
                </a:pPr>
                <a:r>
                  <a:t>CRI</a:t>
                </a:r>
              </a:p>
              <a:p>
                <a:pPr algn="ctr" defTabSz="914400">
                  <a:defRPr sz="1400">
                    <a:latin typeface="+mn-lt"/>
                    <a:ea typeface="+mn-ea"/>
                    <a:cs typeface="+mn-cs"/>
                    <a:sym typeface="Calibri"/>
                  </a:defRPr>
                </a:pPr>
                <a:r>
                  <a:t>grpc server</a:t>
                </a:r>
              </a:p>
            </p:txBody>
          </p:sp>
        </p:grpSp>
        <p:sp>
          <p:nvSpPr>
            <p:cNvPr id="507" name="Shape 507" descr="Shape 192"/>
            <p:cNvSpPr/>
            <p:nvPr/>
          </p:nvSpPr>
          <p:spPr>
            <a:xfrm>
              <a:off x="1153199" y="901450"/>
              <a:ext cx="1466101" cy="1"/>
            </a:xfrm>
            <a:prstGeom prst="line">
              <a:avLst/>
            </a:prstGeom>
            <a:noFill/>
            <a:ln w="19050" cap="flat">
              <a:solidFill>
                <a:srgbClr val="464646"/>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sp>
          <p:nvSpPr>
            <p:cNvPr id="508" name="Shape 508" descr="Shape 193"/>
            <p:cNvSpPr/>
            <p:nvPr/>
          </p:nvSpPr>
          <p:spPr>
            <a:xfrm>
              <a:off x="1282074" y="538199"/>
              <a:ext cx="1208401" cy="3860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ctr" defTabSz="914400">
                <a:defRPr sz="1400">
                  <a:latin typeface="+mn-lt"/>
                  <a:ea typeface="+mn-ea"/>
                  <a:cs typeface="+mn-cs"/>
                  <a:sym typeface="Calibri"/>
                </a:defRPr>
              </a:lvl1pPr>
            </a:lstStyle>
            <a:p>
              <a:r>
                <a:t>CRI protobuf</a:t>
              </a:r>
            </a:p>
          </p:txBody>
        </p:sp>
        <p:grpSp>
          <p:nvGrpSpPr>
            <p:cNvPr id="511" name="Group 511" descr="Shape 194"/>
            <p:cNvGrpSpPr/>
            <p:nvPr/>
          </p:nvGrpSpPr>
          <p:grpSpPr>
            <a:xfrm>
              <a:off x="4325749" y="370499"/>
              <a:ext cx="1119601" cy="670801"/>
              <a:chOff x="0" y="0"/>
              <a:chExt cx="1119599" cy="670799"/>
            </a:xfrm>
          </p:grpSpPr>
          <p:sp>
            <p:nvSpPr>
              <p:cNvPr id="509" name="Shape 509"/>
              <p:cNvSpPr/>
              <p:nvPr/>
            </p:nvSpPr>
            <p:spPr>
              <a:xfrm>
                <a:off x="0" y="0"/>
                <a:ext cx="1119600" cy="670800"/>
              </a:xfrm>
              <a:prstGeom prst="roundRect">
                <a:avLst>
                  <a:gd name="adj" fmla="val 16667"/>
                </a:avLst>
              </a:prstGeom>
              <a:solidFill>
                <a:srgbClr val="93C47D"/>
              </a:solidFill>
              <a:ln w="9525" cap="flat">
                <a:solidFill>
                  <a:srgbClr val="000000"/>
                </a:solidFill>
                <a:prstDash val="solid"/>
                <a:round/>
              </a:ln>
              <a:effectLst/>
            </p:spPr>
            <p:txBody>
              <a:bodyPr wrap="square" lIns="45719" tIns="45719" rIns="45719" bIns="45719" numCol="1" anchor="ctr">
                <a:noAutofit/>
              </a:bodyPr>
              <a:lstStyle/>
              <a:p>
                <a:pPr algn="ctr" defTabSz="914400">
                  <a:defRPr sz="1400"/>
                </a:pPr>
                <a:endParaRPr/>
              </a:p>
            </p:txBody>
          </p:sp>
          <p:sp>
            <p:nvSpPr>
              <p:cNvPr id="510" name="Shape 510"/>
              <p:cNvSpPr/>
              <p:nvPr/>
            </p:nvSpPr>
            <p:spPr>
              <a:xfrm>
                <a:off x="32745" y="40774"/>
                <a:ext cx="1054110" cy="5892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lgn="ctr" defTabSz="914400">
                  <a:defRPr sz="1400" b="1">
                    <a:latin typeface="+mn-lt"/>
                    <a:ea typeface="+mn-ea"/>
                    <a:cs typeface="+mn-cs"/>
                    <a:sym typeface="Calibri"/>
                  </a:defRPr>
                </a:lvl1pPr>
              </a:lstStyle>
              <a:p>
                <a:r>
                  <a:t>container runtime</a:t>
                </a:r>
              </a:p>
            </p:txBody>
          </p:sp>
        </p:grpSp>
        <p:sp>
          <p:nvSpPr>
            <p:cNvPr id="512" name="Shape 512" descr="Shape 195"/>
            <p:cNvSpPr/>
            <p:nvPr/>
          </p:nvSpPr>
          <p:spPr>
            <a:xfrm>
              <a:off x="3772549" y="705899"/>
              <a:ext cx="553201" cy="1"/>
            </a:xfrm>
            <a:prstGeom prst="line">
              <a:avLst/>
            </a:prstGeom>
            <a:noFill/>
            <a:ln w="19050" cap="flat">
              <a:solidFill>
                <a:srgbClr val="464646"/>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grpSp>
          <p:nvGrpSpPr>
            <p:cNvPr id="515" name="Group 515" descr="Shape 196"/>
            <p:cNvGrpSpPr/>
            <p:nvPr/>
          </p:nvGrpSpPr>
          <p:grpSpPr>
            <a:xfrm>
              <a:off x="6529675" y="195599"/>
              <a:ext cx="1119601" cy="510301"/>
              <a:chOff x="0" y="0"/>
              <a:chExt cx="1119599" cy="510300"/>
            </a:xfrm>
          </p:grpSpPr>
          <p:sp>
            <p:nvSpPr>
              <p:cNvPr id="513" name="Shape 513"/>
              <p:cNvSpPr/>
              <p:nvPr/>
            </p:nvSpPr>
            <p:spPr>
              <a:xfrm>
                <a:off x="0" y="0"/>
                <a:ext cx="1119600" cy="510301"/>
              </a:xfrm>
              <a:prstGeom prst="roundRect">
                <a:avLst>
                  <a:gd name="adj" fmla="val 16667"/>
                </a:avLst>
              </a:prstGeom>
              <a:solidFill>
                <a:srgbClr val="EFEFEF"/>
              </a:solidFill>
              <a:ln w="9525" cap="flat">
                <a:solidFill>
                  <a:srgbClr val="000000"/>
                </a:solidFill>
                <a:prstDash val="solid"/>
                <a:round/>
              </a:ln>
              <a:effectLst/>
            </p:spPr>
            <p:txBody>
              <a:bodyPr wrap="square" lIns="45719" tIns="45719" rIns="45719" bIns="45719" numCol="1" anchor="ctr">
                <a:noAutofit/>
              </a:bodyPr>
              <a:lstStyle/>
              <a:p>
                <a:pPr algn="ctr" defTabSz="914400">
                  <a:defRPr sz="1400"/>
                </a:pPr>
                <a:endParaRPr/>
              </a:p>
            </p:txBody>
          </p:sp>
          <p:sp>
            <p:nvSpPr>
              <p:cNvPr id="514" name="Shape 514"/>
              <p:cNvSpPr/>
              <p:nvPr/>
            </p:nvSpPr>
            <p:spPr>
              <a:xfrm>
                <a:off x="24910" y="62125"/>
                <a:ext cx="1069780" cy="3860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lgn="ctr" defTabSz="914400">
                  <a:defRPr sz="1400">
                    <a:latin typeface="+mn-lt"/>
                    <a:ea typeface="+mn-ea"/>
                    <a:cs typeface="+mn-cs"/>
                    <a:sym typeface="Calibri"/>
                  </a:defRPr>
                </a:lvl1pPr>
              </a:lstStyle>
              <a:p>
                <a:r>
                  <a:t>container</a:t>
                </a:r>
              </a:p>
            </p:txBody>
          </p:sp>
        </p:grpSp>
        <p:grpSp>
          <p:nvGrpSpPr>
            <p:cNvPr id="518" name="Group 518" descr="Shape 197"/>
            <p:cNvGrpSpPr/>
            <p:nvPr/>
          </p:nvGrpSpPr>
          <p:grpSpPr>
            <a:xfrm>
              <a:off x="6416500" y="323199"/>
              <a:ext cx="1119601" cy="510301"/>
              <a:chOff x="0" y="0"/>
              <a:chExt cx="1119599" cy="510300"/>
            </a:xfrm>
          </p:grpSpPr>
          <p:sp>
            <p:nvSpPr>
              <p:cNvPr id="516" name="Shape 516"/>
              <p:cNvSpPr/>
              <p:nvPr/>
            </p:nvSpPr>
            <p:spPr>
              <a:xfrm>
                <a:off x="0" y="0"/>
                <a:ext cx="1119600" cy="510301"/>
              </a:xfrm>
              <a:prstGeom prst="roundRect">
                <a:avLst>
                  <a:gd name="adj" fmla="val 16667"/>
                </a:avLst>
              </a:prstGeom>
              <a:solidFill>
                <a:srgbClr val="EFEFEF"/>
              </a:solidFill>
              <a:ln w="9525" cap="flat">
                <a:solidFill>
                  <a:srgbClr val="000000"/>
                </a:solidFill>
                <a:prstDash val="solid"/>
                <a:round/>
              </a:ln>
              <a:effectLst/>
            </p:spPr>
            <p:txBody>
              <a:bodyPr wrap="square" lIns="45719" tIns="45719" rIns="45719" bIns="45719" numCol="1" anchor="ctr">
                <a:noAutofit/>
              </a:bodyPr>
              <a:lstStyle/>
              <a:p>
                <a:pPr algn="ctr" defTabSz="914400">
                  <a:defRPr sz="1400"/>
                </a:pPr>
                <a:endParaRPr/>
              </a:p>
            </p:txBody>
          </p:sp>
          <p:sp>
            <p:nvSpPr>
              <p:cNvPr id="517" name="Shape 517"/>
              <p:cNvSpPr/>
              <p:nvPr/>
            </p:nvSpPr>
            <p:spPr>
              <a:xfrm>
                <a:off x="24910" y="62125"/>
                <a:ext cx="1069780" cy="3860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lgn="ctr" defTabSz="914400">
                  <a:defRPr sz="1400">
                    <a:latin typeface="+mn-lt"/>
                    <a:ea typeface="+mn-ea"/>
                    <a:cs typeface="+mn-cs"/>
                    <a:sym typeface="Calibri"/>
                  </a:defRPr>
                </a:lvl1pPr>
              </a:lstStyle>
              <a:p>
                <a:r>
                  <a:t>container</a:t>
                </a:r>
              </a:p>
            </p:txBody>
          </p:sp>
        </p:grpSp>
        <p:grpSp>
          <p:nvGrpSpPr>
            <p:cNvPr id="521" name="Group 521" descr="Shape 198"/>
            <p:cNvGrpSpPr/>
            <p:nvPr/>
          </p:nvGrpSpPr>
          <p:grpSpPr>
            <a:xfrm>
              <a:off x="6331299" y="430099"/>
              <a:ext cx="1119601" cy="510301"/>
              <a:chOff x="0" y="0"/>
              <a:chExt cx="1119599" cy="510300"/>
            </a:xfrm>
          </p:grpSpPr>
          <p:sp>
            <p:nvSpPr>
              <p:cNvPr id="519" name="Shape 519"/>
              <p:cNvSpPr/>
              <p:nvPr/>
            </p:nvSpPr>
            <p:spPr>
              <a:xfrm>
                <a:off x="0" y="0"/>
                <a:ext cx="1119600" cy="510301"/>
              </a:xfrm>
              <a:prstGeom prst="roundRect">
                <a:avLst>
                  <a:gd name="adj" fmla="val 16667"/>
                </a:avLst>
              </a:prstGeom>
              <a:solidFill>
                <a:srgbClr val="EFEFEF"/>
              </a:solidFill>
              <a:ln w="9525" cap="flat">
                <a:solidFill>
                  <a:srgbClr val="000000"/>
                </a:solidFill>
                <a:prstDash val="solid"/>
                <a:round/>
              </a:ln>
              <a:effectLst/>
            </p:spPr>
            <p:txBody>
              <a:bodyPr wrap="square" lIns="45719" tIns="45719" rIns="45719" bIns="45719" numCol="1" anchor="ctr">
                <a:noAutofit/>
              </a:bodyPr>
              <a:lstStyle/>
              <a:p>
                <a:pPr algn="ctr" defTabSz="914400">
                  <a:defRPr sz="1400"/>
                </a:pPr>
                <a:endParaRPr/>
              </a:p>
            </p:txBody>
          </p:sp>
          <p:sp>
            <p:nvSpPr>
              <p:cNvPr id="520" name="Shape 520"/>
              <p:cNvSpPr/>
              <p:nvPr/>
            </p:nvSpPr>
            <p:spPr>
              <a:xfrm>
                <a:off x="24910" y="62125"/>
                <a:ext cx="1069780" cy="3860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lgn="ctr" defTabSz="914400">
                  <a:defRPr sz="1400">
                    <a:latin typeface="+mn-lt"/>
                    <a:ea typeface="+mn-ea"/>
                    <a:cs typeface="+mn-cs"/>
                    <a:sym typeface="Calibri"/>
                  </a:defRPr>
                </a:lvl1pPr>
              </a:lstStyle>
              <a:p>
                <a:r>
                  <a:t>container</a:t>
                </a:r>
              </a:p>
            </p:txBody>
          </p:sp>
        </p:grpSp>
        <p:grpSp>
          <p:nvGrpSpPr>
            <p:cNvPr id="524" name="Group 524" descr="Shape 199"/>
            <p:cNvGrpSpPr/>
            <p:nvPr/>
          </p:nvGrpSpPr>
          <p:grpSpPr>
            <a:xfrm>
              <a:off x="6232100" y="576749"/>
              <a:ext cx="1119601" cy="510301"/>
              <a:chOff x="0" y="0"/>
              <a:chExt cx="1119599" cy="510300"/>
            </a:xfrm>
          </p:grpSpPr>
          <p:sp>
            <p:nvSpPr>
              <p:cNvPr id="522" name="Shape 522"/>
              <p:cNvSpPr/>
              <p:nvPr/>
            </p:nvSpPr>
            <p:spPr>
              <a:xfrm>
                <a:off x="0" y="0"/>
                <a:ext cx="1119600" cy="510301"/>
              </a:xfrm>
              <a:prstGeom prst="roundRect">
                <a:avLst>
                  <a:gd name="adj" fmla="val 16667"/>
                </a:avLst>
              </a:prstGeom>
              <a:solidFill>
                <a:srgbClr val="EFEFEF"/>
              </a:solidFill>
              <a:ln w="9525" cap="flat">
                <a:solidFill>
                  <a:srgbClr val="000000"/>
                </a:solidFill>
                <a:prstDash val="solid"/>
                <a:round/>
              </a:ln>
              <a:effectLst/>
            </p:spPr>
            <p:txBody>
              <a:bodyPr wrap="square" lIns="45719" tIns="45719" rIns="45719" bIns="45719" numCol="1" anchor="ctr">
                <a:noAutofit/>
              </a:bodyPr>
              <a:lstStyle/>
              <a:p>
                <a:pPr algn="ctr" defTabSz="914400">
                  <a:defRPr sz="1400"/>
                </a:pPr>
                <a:endParaRPr/>
              </a:p>
            </p:txBody>
          </p:sp>
          <p:sp>
            <p:nvSpPr>
              <p:cNvPr id="523" name="Shape 523"/>
              <p:cNvSpPr/>
              <p:nvPr/>
            </p:nvSpPr>
            <p:spPr>
              <a:xfrm>
                <a:off x="24910" y="62125"/>
                <a:ext cx="1069780" cy="3860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lgn="ctr" defTabSz="914400">
                  <a:defRPr sz="1400">
                    <a:latin typeface="+mn-lt"/>
                    <a:ea typeface="+mn-ea"/>
                    <a:cs typeface="+mn-cs"/>
                    <a:sym typeface="Calibri"/>
                  </a:defRPr>
                </a:lvl1pPr>
              </a:lstStyle>
              <a:p>
                <a:r>
                  <a:t>container</a:t>
                </a:r>
              </a:p>
            </p:txBody>
          </p:sp>
        </p:grpSp>
        <p:grpSp>
          <p:nvGrpSpPr>
            <p:cNvPr id="527" name="Group 527" descr="Shape 200"/>
            <p:cNvGrpSpPr/>
            <p:nvPr/>
          </p:nvGrpSpPr>
          <p:grpSpPr>
            <a:xfrm>
              <a:off x="6117349" y="705899"/>
              <a:ext cx="1119601" cy="510301"/>
              <a:chOff x="0" y="0"/>
              <a:chExt cx="1119599" cy="510300"/>
            </a:xfrm>
          </p:grpSpPr>
          <p:sp>
            <p:nvSpPr>
              <p:cNvPr id="525" name="Shape 525"/>
              <p:cNvSpPr/>
              <p:nvPr/>
            </p:nvSpPr>
            <p:spPr>
              <a:xfrm>
                <a:off x="0" y="0"/>
                <a:ext cx="1119600" cy="510301"/>
              </a:xfrm>
              <a:prstGeom prst="roundRect">
                <a:avLst>
                  <a:gd name="adj" fmla="val 16667"/>
                </a:avLst>
              </a:prstGeom>
              <a:solidFill>
                <a:srgbClr val="EFEFEF"/>
              </a:solidFill>
              <a:ln w="9525" cap="flat">
                <a:solidFill>
                  <a:srgbClr val="000000"/>
                </a:solidFill>
                <a:prstDash val="solid"/>
                <a:round/>
              </a:ln>
              <a:effectLst/>
            </p:spPr>
            <p:txBody>
              <a:bodyPr wrap="square" lIns="45719" tIns="45719" rIns="45719" bIns="45719" numCol="1" anchor="ctr">
                <a:noAutofit/>
              </a:bodyPr>
              <a:lstStyle/>
              <a:p>
                <a:pPr algn="ctr" defTabSz="914400">
                  <a:defRPr sz="1400"/>
                </a:pPr>
                <a:endParaRPr/>
              </a:p>
            </p:txBody>
          </p:sp>
          <p:sp>
            <p:nvSpPr>
              <p:cNvPr id="526" name="Shape 526"/>
              <p:cNvSpPr/>
              <p:nvPr/>
            </p:nvSpPr>
            <p:spPr>
              <a:xfrm>
                <a:off x="24910" y="62125"/>
                <a:ext cx="1069780" cy="3860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spAutoFit/>
              </a:bodyPr>
              <a:lstStyle>
                <a:lvl1pPr algn="ctr" defTabSz="914400">
                  <a:defRPr sz="1400">
                    <a:latin typeface="+mn-lt"/>
                    <a:ea typeface="+mn-ea"/>
                    <a:cs typeface="+mn-cs"/>
                    <a:sym typeface="Calibri"/>
                  </a:defRPr>
                </a:lvl1pPr>
              </a:lstStyle>
              <a:p>
                <a:r>
                  <a:t>container</a:t>
                </a:r>
              </a:p>
            </p:txBody>
          </p:sp>
        </p:grpSp>
        <p:sp>
          <p:nvSpPr>
            <p:cNvPr id="528" name="Shape 528" descr="Shape 201"/>
            <p:cNvSpPr/>
            <p:nvPr/>
          </p:nvSpPr>
          <p:spPr>
            <a:xfrm flipV="1">
              <a:off x="5445350" y="237599"/>
              <a:ext cx="1109701" cy="468301"/>
            </a:xfrm>
            <a:prstGeom prst="line">
              <a:avLst/>
            </a:prstGeom>
            <a:noFill/>
            <a:ln w="19050" cap="flat">
              <a:solidFill>
                <a:srgbClr val="464646"/>
              </a:solidFill>
              <a:prstDash val="solid"/>
              <a:round/>
              <a:tailEnd type="triangle" w="med" len="med"/>
            </a:ln>
            <a:effectLst/>
          </p:spPr>
          <p:txBody>
            <a:bodyPr wrap="square" lIns="45719" tIns="45719" rIns="45719" bIns="45719" numCol="1" anchor="t">
              <a:noAutofit/>
            </a:bodyPr>
            <a:lstStyle/>
            <a:p>
              <a:pPr defTabSz="914400">
                <a:defRPr sz="1400"/>
              </a:pPr>
              <a:endParaRPr/>
            </a:p>
          </p:txBody>
        </p:sp>
        <p:sp>
          <p:nvSpPr>
            <p:cNvPr id="529" name="Shape 529" descr="Shape 202"/>
            <p:cNvSpPr/>
            <p:nvPr/>
          </p:nvSpPr>
          <p:spPr>
            <a:xfrm flipV="1">
              <a:off x="5445349" y="377399"/>
              <a:ext cx="998101" cy="328501"/>
            </a:xfrm>
            <a:prstGeom prst="line">
              <a:avLst/>
            </a:prstGeom>
            <a:noFill/>
            <a:ln w="19050" cap="flat">
              <a:solidFill>
                <a:srgbClr val="464646"/>
              </a:solidFill>
              <a:prstDash val="solid"/>
              <a:round/>
              <a:tailEnd type="triangle" w="med" len="med"/>
            </a:ln>
            <a:effectLst/>
          </p:spPr>
          <p:txBody>
            <a:bodyPr wrap="square" lIns="45719" tIns="45719" rIns="45719" bIns="45719" numCol="1" anchor="t">
              <a:noAutofit/>
            </a:bodyPr>
            <a:lstStyle/>
            <a:p>
              <a:pPr defTabSz="914400">
                <a:defRPr sz="1400"/>
              </a:pPr>
              <a:endParaRPr/>
            </a:p>
          </p:txBody>
        </p:sp>
        <p:sp>
          <p:nvSpPr>
            <p:cNvPr id="530" name="Shape 530" descr="Shape 203"/>
            <p:cNvSpPr/>
            <p:nvPr/>
          </p:nvSpPr>
          <p:spPr>
            <a:xfrm flipV="1">
              <a:off x="5445350" y="530999"/>
              <a:ext cx="914101" cy="174901"/>
            </a:xfrm>
            <a:prstGeom prst="line">
              <a:avLst/>
            </a:prstGeom>
            <a:noFill/>
            <a:ln w="19050" cap="flat">
              <a:solidFill>
                <a:srgbClr val="464646"/>
              </a:solidFill>
              <a:prstDash val="solid"/>
              <a:round/>
              <a:tailEnd type="triangle" w="med" len="med"/>
            </a:ln>
            <a:effectLst/>
          </p:spPr>
          <p:txBody>
            <a:bodyPr wrap="square" lIns="45719" tIns="45719" rIns="45719" bIns="45719" numCol="1" anchor="t">
              <a:noAutofit/>
            </a:bodyPr>
            <a:lstStyle/>
            <a:p>
              <a:pPr defTabSz="914400">
                <a:defRPr sz="1400"/>
              </a:pPr>
              <a:endParaRPr/>
            </a:p>
          </p:txBody>
        </p:sp>
        <p:sp>
          <p:nvSpPr>
            <p:cNvPr id="531" name="Shape 531" descr="Shape 204"/>
            <p:cNvSpPr/>
            <p:nvPr/>
          </p:nvSpPr>
          <p:spPr>
            <a:xfrm flipV="1">
              <a:off x="5445350" y="656999"/>
              <a:ext cx="802201" cy="48901"/>
            </a:xfrm>
            <a:prstGeom prst="line">
              <a:avLst/>
            </a:prstGeom>
            <a:noFill/>
            <a:ln w="19050" cap="flat">
              <a:solidFill>
                <a:srgbClr val="464646"/>
              </a:solidFill>
              <a:prstDash val="solid"/>
              <a:round/>
              <a:tailEnd type="triangle" w="med" len="med"/>
            </a:ln>
            <a:effectLst/>
          </p:spPr>
          <p:txBody>
            <a:bodyPr wrap="square" lIns="45719" tIns="45719" rIns="45719" bIns="45719" numCol="1" anchor="t">
              <a:noAutofit/>
            </a:bodyPr>
            <a:lstStyle/>
            <a:p>
              <a:pPr defTabSz="914400">
                <a:defRPr sz="1400"/>
              </a:pPr>
              <a:endParaRPr/>
            </a:p>
          </p:txBody>
        </p:sp>
        <p:sp>
          <p:nvSpPr>
            <p:cNvPr id="532" name="Shape 532" descr="Shape 205"/>
            <p:cNvSpPr/>
            <p:nvPr/>
          </p:nvSpPr>
          <p:spPr>
            <a:xfrm>
              <a:off x="5445349" y="705899"/>
              <a:ext cx="676501" cy="90902"/>
            </a:xfrm>
            <a:prstGeom prst="line">
              <a:avLst/>
            </a:prstGeom>
            <a:noFill/>
            <a:ln w="19050" cap="flat">
              <a:solidFill>
                <a:srgbClr val="464646"/>
              </a:solidFill>
              <a:prstDash val="solid"/>
              <a:round/>
              <a:tailEnd type="triangle" w="med" len="med"/>
            </a:ln>
            <a:effectLst/>
          </p:spPr>
          <p:txBody>
            <a:bodyPr wrap="square" lIns="45719" tIns="45719" rIns="45719" bIns="45719" numCol="1" anchor="t">
              <a:noAutofit/>
            </a:bodyPr>
            <a:lstStyle/>
            <a:p>
              <a:pPr defTabSz="914400">
                <a:defRPr sz="1400"/>
              </a:pPr>
              <a:endParaRPr/>
            </a:p>
          </p:txBody>
        </p:sp>
      </p:gr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7" name="Shape 537"/>
          <p:cNvSpPr>
            <a:spLocks noGrp="1"/>
          </p:cNvSpPr>
          <p:nvPr>
            <p:ph type="sldNum" sz="quarter" idx="2"/>
          </p:nvPr>
        </p:nvSpPr>
        <p:spPr>
          <a:xfrm>
            <a:off x="389112" y="6464444"/>
            <a:ext cx="188895" cy="26425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12</a:t>
            </a:fld>
            <a:endParaRPr/>
          </a:p>
        </p:txBody>
      </p:sp>
      <p:sp>
        <p:nvSpPr>
          <p:cNvPr id="538" name="Shape 538"/>
          <p:cNvSpPr>
            <a:spLocks noGrp="1"/>
          </p:cNvSpPr>
          <p:nvPr>
            <p:ph type="title"/>
          </p:nvPr>
        </p:nvSpPr>
        <p:spPr>
          <a:prstGeom prst="rect">
            <a:avLst/>
          </a:prstGeom>
        </p:spPr>
        <p:txBody>
          <a:bodyPr/>
          <a:lstStyle>
            <a:lvl1pPr defTabSz="896045">
              <a:defRPr sz="3136"/>
            </a:lvl1pPr>
          </a:lstStyle>
          <a:p>
            <a:r>
              <a:t>Container Runtime Interface</a:t>
            </a:r>
          </a:p>
        </p:txBody>
      </p:sp>
      <p:sp>
        <p:nvSpPr>
          <p:cNvPr id="539" name="Shape 539"/>
          <p:cNvSpPr>
            <a:spLocks noGrp="1"/>
          </p:cNvSpPr>
          <p:nvPr>
            <p:ph type="body" sz="half" idx="4294967295"/>
          </p:nvPr>
        </p:nvSpPr>
        <p:spPr>
          <a:xfrm>
            <a:off x="300839" y="1233252"/>
            <a:ext cx="8372701" cy="3686701"/>
          </a:xfrm>
          <a:prstGeom prst="rect">
            <a:avLst/>
          </a:prstGeom>
        </p:spPr>
        <p:txBody>
          <a:bodyPr lIns="68574" tIns="68574" rIns="68574" bIns="68574">
            <a:normAutofit/>
          </a:bodyPr>
          <a:lstStyle/>
          <a:p>
            <a:pPr marL="457200" indent="-330200" defTabSz="914400">
              <a:lnSpc>
                <a:spcPct val="115000"/>
              </a:lnSpc>
              <a:spcBef>
                <a:spcPts val="0"/>
              </a:spcBef>
              <a:buClr>
                <a:srgbClr val="666666"/>
              </a:buClr>
              <a:buSzPct val="100000"/>
              <a:buFont typeface="Helvetica"/>
              <a:buChar char="•"/>
              <a:defRPr sz="1600">
                <a:solidFill>
                  <a:srgbClr val="666666"/>
                </a:solidFill>
                <a:latin typeface="Open Sans"/>
                <a:ea typeface="Open Sans"/>
                <a:cs typeface="Open Sans"/>
                <a:sym typeface="Open Sans"/>
              </a:defRPr>
            </a:pPr>
            <a:r>
              <a:t>CRI Integrations</a:t>
            </a:r>
            <a:endParaRPr sz="1400"/>
          </a:p>
          <a:p>
            <a:pPr marL="914400" lvl="1" indent="-22860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r>
              <a:t>containerd (with cri-containerd): </a:t>
            </a:r>
            <a:r>
              <a:rPr u="sng">
                <a:solidFill>
                  <a:srgbClr val="0097A7"/>
                </a:solidFill>
                <a:uFill>
                  <a:solidFill>
                    <a:srgbClr val="0097A7"/>
                  </a:solidFill>
                </a:uFill>
                <a:hlinkClick r:id="rId3"/>
              </a:rPr>
              <a:t>https://github.com/kubernetes-incubator/cri-containerd</a:t>
            </a:r>
          </a:p>
          <a:p>
            <a:pPr marL="914400" lvl="1" indent="-22860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r>
              <a:t>cri-o: </a:t>
            </a:r>
            <a:r>
              <a:rPr u="sng">
                <a:solidFill>
                  <a:srgbClr val="0097A7"/>
                </a:solidFill>
                <a:uFill>
                  <a:solidFill>
                    <a:srgbClr val="0097A7"/>
                  </a:solidFill>
                </a:uFill>
                <a:hlinkClick r:id="rId4"/>
              </a:rPr>
              <a:t>https://github.com/kubernetes-incubator/cri-o</a:t>
            </a:r>
          </a:p>
          <a:p>
            <a:pPr marL="914400" lvl="1" indent="-22860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r>
              <a:t>Docker (Upstream): </a:t>
            </a:r>
            <a:r>
              <a:rPr u="sng">
                <a:solidFill>
                  <a:srgbClr val="0097A7"/>
                </a:solidFill>
                <a:uFill>
                  <a:solidFill>
                    <a:srgbClr val="0097A7"/>
                  </a:solidFill>
                </a:uFill>
                <a:hlinkClick r:id="rId5"/>
              </a:rPr>
              <a:t>https://github.com/kubernetes/kubernetes/tree/master/pkg/kubelet/dockershim</a:t>
            </a:r>
          </a:p>
          <a:p>
            <a:pPr marL="914400" lvl="1" indent="-22860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r>
              <a:t>frakti: </a:t>
            </a:r>
            <a:r>
              <a:rPr u="sng">
                <a:solidFill>
                  <a:srgbClr val="0097A7"/>
                </a:solidFill>
                <a:uFill>
                  <a:solidFill>
                    <a:srgbClr val="0097A7"/>
                  </a:solidFill>
                </a:uFill>
                <a:hlinkClick r:id="rId6"/>
              </a:rPr>
              <a:t>https://github.com/kubernetes/frakti</a:t>
            </a:r>
          </a:p>
          <a:p>
            <a:pPr marL="914400" lvl="1" indent="-22860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r>
              <a:t>rktlet: </a:t>
            </a:r>
            <a:r>
              <a:rPr u="sng">
                <a:solidFill>
                  <a:srgbClr val="0097A7"/>
                </a:solidFill>
                <a:uFill>
                  <a:solidFill>
                    <a:srgbClr val="0097A7"/>
                  </a:solidFill>
                </a:uFill>
                <a:hlinkClick r:id="rId7"/>
              </a:rPr>
              <a:t>https://github.com/kubernetes-incubator/rktlet</a:t>
            </a:r>
          </a:p>
          <a:p>
            <a:pPr marL="914400" lvl="1" indent="-22860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r>
              <a:t>virtlet: </a:t>
            </a:r>
            <a:r>
              <a:rPr u="sng">
                <a:solidFill>
                  <a:srgbClr val="0097A7"/>
                </a:solidFill>
                <a:uFill>
                  <a:solidFill>
                    <a:srgbClr val="0097A7"/>
                  </a:solidFill>
                </a:uFill>
                <a:hlinkClick r:id="rId8"/>
              </a:rPr>
              <a:t>https://github.com/Mirantis/virtlet</a:t>
            </a:r>
          </a:p>
          <a:p>
            <a:pPr marL="0" indent="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endParaRPr sz="1600"/>
          </a:p>
          <a:p>
            <a:pPr marL="457200" indent="-330200" defTabSz="914400">
              <a:lnSpc>
                <a:spcPct val="115000"/>
              </a:lnSpc>
              <a:spcBef>
                <a:spcPts val="0"/>
              </a:spcBef>
              <a:buClr>
                <a:srgbClr val="666666"/>
              </a:buClr>
              <a:buSzPct val="100000"/>
              <a:buFont typeface="Helvetica"/>
              <a:buChar char="•"/>
              <a:defRPr sz="1600">
                <a:solidFill>
                  <a:srgbClr val="666666"/>
                </a:solidFill>
                <a:latin typeface="Open Sans"/>
                <a:ea typeface="Open Sans"/>
                <a:cs typeface="Open Sans"/>
                <a:sym typeface="Open Sans"/>
              </a:defRPr>
            </a:pPr>
            <a:r>
              <a:t>CRI Tools </a:t>
            </a:r>
            <a:r>
              <a:rPr u="sng">
                <a:solidFill>
                  <a:srgbClr val="0097A7"/>
                </a:solidFill>
                <a:uFill>
                  <a:solidFill>
                    <a:srgbClr val="0097A7"/>
                  </a:solidFill>
                </a:uFill>
                <a:hlinkClick r:id="rId9"/>
              </a:rPr>
              <a:t>https://github.com/kubernetes-incubator/cri-tools</a:t>
            </a:r>
            <a:endParaRPr sz="1400"/>
          </a:p>
          <a:p>
            <a:pPr marL="914400" lvl="1" indent="-228600" defTabSz="914400">
              <a:lnSpc>
                <a:spcPct val="115000"/>
              </a:lnSpc>
              <a:spcBef>
                <a:spcPts val="0"/>
              </a:spcBef>
              <a:buClr>
                <a:srgbClr val="666666"/>
              </a:buClr>
              <a:buFont typeface="Helvetica"/>
              <a:defRPr sz="1400">
                <a:solidFill>
                  <a:srgbClr val="666666"/>
                </a:solidFill>
                <a:latin typeface="Courier New"/>
                <a:ea typeface="Courier New"/>
                <a:cs typeface="Courier New"/>
                <a:sym typeface="Courier New"/>
              </a:defRPr>
            </a:pPr>
            <a:r>
              <a:t>critest</a:t>
            </a:r>
            <a:r>
              <a:rPr>
                <a:latin typeface="Open Sans"/>
                <a:ea typeface="Open Sans"/>
                <a:cs typeface="Open Sans"/>
                <a:sym typeface="Open Sans"/>
              </a:rPr>
              <a:t>: CRI Validation Test Suite</a:t>
            </a:r>
          </a:p>
          <a:p>
            <a:pPr marL="914400" lvl="1" indent="-228600" defTabSz="914400">
              <a:lnSpc>
                <a:spcPct val="115000"/>
              </a:lnSpc>
              <a:spcBef>
                <a:spcPts val="0"/>
              </a:spcBef>
              <a:buClr>
                <a:srgbClr val="666666"/>
              </a:buClr>
              <a:buFont typeface="Helvetica"/>
              <a:defRPr sz="1400">
                <a:solidFill>
                  <a:srgbClr val="666666"/>
                </a:solidFill>
                <a:latin typeface="Courier New"/>
                <a:ea typeface="Courier New"/>
                <a:cs typeface="Courier New"/>
                <a:sym typeface="Courier New"/>
              </a:defRPr>
            </a:pPr>
            <a:r>
              <a:t>crictl</a:t>
            </a:r>
            <a:r>
              <a:rPr>
                <a:latin typeface="Open Sans"/>
                <a:ea typeface="Open Sans"/>
                <a:cs typeface="Open Sans"/>
                <a:sym typeface="Open Sans"/>
              </a:rPr>
              <a:t>: CRI Command Line Tool</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3" name="Shape 543"/>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13</a:t>
            </a:fld>
            <a:endParaRPr/>
          </a:p>
        </p:txBody>
      </p:sp>
      <p:sp>
        <p:nvSpPr>
          <p:cNvPr id="544" name="Shape 544"/>
          <p:cNvSpPr>
            <a:spLocks noGrp="1"/>
          </p:cNvSpPr>
          <p:nvPr>
            <p:ph type="title"/>
          </p:nvPr>
        </p:nvSpPr>
        <p:spPr>
          <a:xfrm>
            <a:off x="150559" y="97147"/>
            <a:ext cx="9906001" cy="528493"/>
          </a:xfrm>
          <a:prstGeom prst="rect">
            <a:avLst/>
          </a:prstGeom>
        </p:spPr>
        <p:txBody>
          <a:bodyPr/>
          <a:lstStyle>
            <a:lvl1pPr defTabSz="896045">
              <a:defRPr sz="3136"/>
            </a:lvl1pPr>
          </a:lstStyle>
          <a:p>
            <a:r>
              <a:t>Kubernetes &amp; Containerd</a:t>
            </a:r>
          </a:p>
        </p:txBody>
      </p:sp>
      <p:graphicFrame>
        <p:nvGraphicFramePr>
          <p:cNvPr id="545" name="Table 545"/>
          <p:cNvGraphicFramePr/>
          <p:nvPr/>
        </p:nvGraphicFramePr>
        <p:xfrm>
          <a:off x="629602" y="1238250"/>
          <a:ext cx="11423440" cy="5515383"/>
        </p:xfrm>
        <a:graphic>
          <a:graphicData uri="http://schemas.openxmlformats.org/drawingml/2006/table">
            <a:tbl>
              <a:tblPr bandRow="1">
                <a:tableStyleId>{4C3C2611-4C71-4FC5-86AE-919BDF0F9419}</a:tableStyleId>
              </a:tblPr>
              <a:tblGrid>
                <a:gridCol w="2299517"/>
                <a:gridCol w="3725428"/>
                <a:gridCol w="5398495"/>
              </a:tblGrid>
              <a:tr h="453115">
                <a:tc>
                  <a:txBody>
                    <a:bodyPr/>
                    <a:lstStyle/>
                    <a:p>
                      <a:pPr>
                        <a:defRPr sz="1900"/>
                      </a:pPr>
                      <a:endParaRP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639AF6"/>
                    </a:solidFill>
                  </a:tcPr>
                </a:tc>
                <a:tc>
                  <a:txBody>
                    <a:bodyPr/>
                    <a:lstStyle/>
                    <a:p>
                      <a:pPr algn="ctr" defTabSz="457200">
                        <a:defRPr sz="1800"/>
                      </a:pPr>
                      <a:r>
                        <a:rPr sz="1466" b="1">
                          <a:solidFill>
                            <a:srgbClr val="666666"/>
                          </a:solidFill>
                          <a:latin typeface="Times New Roman"/>
                          <a:ea typeface="Times New Roman"/>
                          <a:cs typeface="Times New Roman"/>
                          <a:sym typeface="Times New Roman"/>
                        </a:rPr>
                        <a:t>Containerd Scope (In/Out)</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639AF6"/>
                    </a:solidFill>
                  </a:tcPr>
                </a:tc>
                <a:tc>
                  <a:txBody>
                    <a:bodyPr/>
                    <a:lstStyle/>
                    <a:p>
                      <a:pPr algn="ctr" defTabSz="457200">
                        <a:defRPr sz="1800"/>
                      </a:pPr>
                      <a:r>
                        <a:rPr sz="1466" b="1">
                          <a:solidFill>
                            <a:srgbClr val="666666"/>
                          </a:solidFill>
                          <a:latin typeface="Times New Roman"/>
                          <a:ea typeface="Times New Roman"/>
                          <a:cs typeface="Times New Roman"/>
                          <a:sym typeface="Times New Roman"/>
                        </a:rPr>
                        <a:t>Kubernetes Requirement</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639AF6"/>
                    </a:solidFill>
                  </a:tcPr>
                </a:tc>
              </a:tr>
              <a:tr h="605497">
                <a:tc>
                  <a:txBody>
                    <a:bodyPr/>
                    <a:lstStyle/>
                    <a:p>
                      <a:pPr algn="ctr" defTabSz="457200">
                        <a:defRPr sz="1800"/>
                      </a:pPr>
                      <a:r>
                        <a:rPr sz="1466">
                          <a:solidFill>
                            <a:srgbClr val="666666"/>
                          </a:solidFill>
                          <a:latin typeface="Times New Roman"/>
                          <a:ea typeface="Times New Roman"/>
                          <a:cs typeface="Times New Roman"/>
                          <a:sym typeface="Times New Roman"/>
                        </a:rPr>
                        <a:t>Container Lifecycle Management</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800"/>
                      </a:pPr>
                      <a:r>
                        <a:rPr sz="1466">
                          <a:solidFill>
                            <a:srgbClr val="666666"/>
                          </a:solidFill>
                          <a:latin typeface="Times New Roman"/>
                          <a:ea typeface="Times New Roman"/>
                          <a:cs typeface="Times New Roman"/>
                          <a:sym typeface="Times New Roman"/>
                        </a:rPr>
                        <a:t>In</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466">
                          <a:solidFill>
                            <a:srgbClr val="666666"/>
                          </a:solidFill>
                          <a:latin typeface="Times New Roman"/>
                          <a:ea typeface="Times New Roman"/>
                          <a:cs typeface="Times New Roman"/>
                          <a:sym typeface="Times New Roman"/>
                        </a:defRPr>
                      </a:pPr>
                      <a:r>
                        <a:t>Container Create/Start/Stop/Delete/List/Inspect </a:t>
                      </a:r>
                      <a:r>
                        <a:rPr>
                          <a:solidFill>
                            <a:srgbClr val="00BF00"/>
                          </a:solidFill>
                        </a:rPr>
                        <a:t>(</a:t>
                      </a:r>
                      <a:r>
                        <a:rPr b="1">
                          <a:solidFill>
                            <a:srgbClr val="00BF00"/>
                          </a:solidFill>
                        </a:rPr>
                        <a:t>✔️</a:t>
                      </a:r>
                      <a:r>
                        <a:rPr>
                          <a:solidFill>
                            <a:srgbClr val="00BF00"/>
                          </a:solidFill>
                        </a:rPr>
                        <a:t>)</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r>
              <a:tr h="486410">
                <a:tc>
                  <a:txBody>
                    <a:bodyPr/>
                    <a:lstStyle/>
                    <a:p>
                      <a:pPr algn="ctr" defTabSz="457200">
                        <a:defRPr sz="1800"/>
                      </a:pPr>
                      <a:r>
                        <a:rPr sz="1466">
                          <a:solidFill>
                            <a:srgbClr val="666666"/>
                          </a:solidFill>
                          <a:latin typeface="Times New Roman"/>
                          <a:ea typeface="Times New Roman"/>
                          <a:cs typeface="Times New Roman"/>
                          <a:sym typeface="Times New Roman"/>
                        </a:rPr>
                        <a:t>Image Management</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800"/>
                      </a:pPr>
                      <a:r>
                        <a:rPr sz="1466">
                          <a:solidFill>
                            <a:srgbClr val="666666"/>
                          </a:solidFill>
                          <a:latin typeface="Times New Roman"/>
                          <a:ea typeface="Times New Roman"/>
                          <a:cs typeface="Times New Roman"/>
                          <a:sym typeface="Times New Roman"/>
                        </a:rPr>
                        <a:t>In</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466">
                          <a:solidFill>
                            <a:srgbClr val="666666"/>
                          </a:solidFill>
                          <a:latin typeface="Times New Roman"/>
                          <a:ea typeface="Times New Roman"/>
                          <a:cs typeface="Times New Roman"/>
                          <a:sym typeface="Times New Roman"/>
                        </a:defRPr>
                      </a:pPr>
                      <a:r>
                        <a:t>Pull/List/Inspect </a:t>
                      </a:r>
                      <a:r>
                        <a:rPr>
                          <a:solidFill>
                            <a:srgbClr val="00BF00"/>
                          </a:solidFill>
                        </a:rPr>
                        <a:t>(</a:t>
                      </a:r>
                      <a:r>
                        <a:rPr b="1">
                          <a:solidFill>
                            <a:srgbClr val="00BF00"/>
                          </a:solidFill>
                        </a:rPr>
                        <a:t>✔️</a:t>
                      </a:r>
                      <a:r>
                        <a:rPr>
                          <a:solidFill>
                            <a:srgbClr val="00BF00"/>
                          </a:solidFill>
                        </a:rPr>
                        <a:t>)</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r>
              <a:tr h="1134110">
                <a:tc>
                  <a:txBody>
                    <a:bodyPr/>
                    <a:lstStyle/>
                    <a:p>
                      <a:pPr algn="ctr" defTabSz="457200">
                        <a:defRPr sz="1800"/>
                      </a:pPr>
                      <a:r>
                        <a:rPr sz="1466">
                          <a:solidFill>
                            <a:srgbClr val="666666"/>
                          </a:solidFill>
                          <a:latin typeface="Times New Roman"/>
                          <a:ea typeface="Times New Roman"/>
                          <a:cs typeface="Times New Roman"/>
                          <a:sym typeface="Times New Roman"/>
                        </a:rPr>
                        <a:t>Networking</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466">
                          <a:solidFill>
                            <a:srgbClr val="666666"/>
                          </a:solidFill>
                          <a:latin typeface="Times New Roman"/>
                          <a:ea typeface="Times New Roman"/>
                          <a:cs typeface="Times New Roman"/>
                          <a:sym typeface="Times New Roman"/>
                        </a:defRPr>
                      </a:pPr>
                      <a:r>
                        <a:t>Out</a:t>
                      </a:r>
                      <a:endParaRPr>
                        <a:latin typeface="+mj-lt"/>
                        <a:ea typeface="+mj-ea"/>
                        <a:cs typeface="+mj-cs"/>
                        <a:sym typeface="Helvetica"/>
                      </a:endParaRPr>
                    </a:p>
                    <a:p>
                      <a:pPr algn="ctr" defTabSz="457200">
                        <a:defRPr sz="1466">
                          <a:solidFill>
                            <a:srgbClr val="666666"/>
                          </a:solidFill>
                          <a:latin typeface="Times New Roman"/>
                          <a:ea typeface="Times New Roman"/>
                          <a:cs typeface="Times New Roman"/>
                          <a:sym typeface="Times New Roman"/>
                        </a:defRPr>
                      </a:pPr>
                      <a:r>
                        <a:t>No concrete network solution. User can setup network namespace and put containers into it.</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466">
                          <a:solidFill>
                            <a:srgbClr val="666666"/>
                          </a:solidFill>
                          <a:latin typeface="Times New Roman"/>
                          <a:ea typeface="Times New Roman"/>
                          <a:cs typeface="Times New Roman"/>
                          <a:sym typeface="Times New Roman"/>
                        </a:defRPr>
                      </a:pPr>
                      <a:r>
                        <a:t>Kubernetes networking deals with pods, rather than containers, so</a:t>
                      </a:r>
                      <a:endParaRPr>
                        <a:latin typeface="+mj-lt"/>
                        <a:ea typeface="+mj-ea"/>
                        <a:cs typeface="+mj-cs"/>
                        <a:sym typeface="Helvetica"/>
                      </a:endParaRPr>
                    </a:p>
                    <a:p>
                      <a:pPr algn="ctr" defTabSz="457200">
                        <a:defRPr sz="1466">
                          <a:solidFill>
                            <a:srgbClr val="666666"/>
                          </a:solidFill>
                          <a:latin typeface="Times New Roman"/>
                          <a:ea typeface="Times New Roman"/>
                          <a:cs typeface="Times New Roman"/>
                          <a:sym typeface="Times New Roman"/>
                        </a:defRPr>
                      </a:pPr>
                      <a:r>
                        <a:t>container runtimes should not provide complex networking solutions that</a:t>
                      </a:r>
                      <a:endParaRPr>
                        <a:latin typeface="+mj-lt"/>
                        <a:ea typeface="+mj-ea"/>
                        <a:cs typeface="+mj-cs"/>
                        <a:sym typeface="Helvetica"/>
                      </a:endParaRPr>
                    </a:p>
                    <a:p>
                      <a:pPr algn="ctr" defTabSz="457200">
                        <a:defRPr sz="1466">
                          <a:solidFill>
                            <a:srgbClr val="666666"/>
                          </a:solidFill>
                          <a:latin typeface="Times New Roman"/>
                          <a:ea typeface="Times New Roman"/>
                          <a:cs typeface="Times New Roman"/>
                          <a:sym typeface="Times New Roman"/>
                        </a:defRPr>
                      </a:pPr>
                      <a:r>
                        <a:t>don't satisfy requirements. </a:t>
                      </a:r>
                      <a:r>
                        <a:rPr>
                          <a:solidFill>
                            <a:srgbClr val="00BF00"/>
                          </a:solidFill>
                        </a:rPr>
                        <a:t>(</a:t>
                      </a:r>
                      <a:r>
                        <a:rPr b="1">
                          <a:solidFill>
                            <a:srgbClr val="00BF00"/>
                          </a:solidFill>
                        </a:rPr>
                        <a:t>✔️</a:t>
                      </a:r>
                      <a:r>
                        <a:rPr>
                          <a:solidFill>
                            <a:srgbClr val="00BF00"/>
                          </a:solidFill>
                        </a:rPr>
                        <a:t>)</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r>
              <a:tr h="821397">
                <a:tc>
                  <a:txBody>
                    <a:bodyPr/>
                    <a:lstStyle/>
                    <a:p>
                      <a:pPr algn="ctr" defTabSz="457200">
                        <a:defRPr sz="1800"/>
                      </a:pPr>
                      <a:r>
                        <a:rPr sz="1466">
                          <a:solidFill>
                            <a:srgbClr val="666666"/>
                          </a:solidFill>
                          <a:latin typeface="Times New Roman"/>
                          <a:ea typeface="Times New Roman"/>
                          <a:cs typeface="Times New Roman"/>
                          <a:sym typeface="Times New Roman"/>
                        </a:rPr>
                        <a:t>Volumes</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466">
                          <a:solidFill>
                            <a:srgbClr val="666666"/>
                          </a:solidFill>
                          <a:latin typeface="Times New Roman"/>
                          <a:ea typeface="Times New Roman"/>
                          <a:cs typeface="Times New Roman"/>
                          <a:sym typeface="Times New Roman"/>
                        </a:defRPr>
                      </a:pPr>
                      <a:r>
                        <a:t>Out</a:t>
                      </a:r>
                      <a:endParaRPr sz="1600">
                        <a:latin typeface="+mj-lt"/>
                        <a:ea typeface="+mj-ea"/>
                        <a:cs typeface="+mj-cs"/>
                        <a:sym typeface="Helvetica"/>
                      </a:endParaRPr>
                    </a:p>
                    <a:p>
                      <a:pPr algn="ctr" defTabSz="457200">
                        <a:defRPr sz="1466">
                          <a:solidFill>
                            <a:srgbClr val="666666"/>
                          </a:solidFill>
                          <a:latin typeface="Times New Roman"/>
                          <a:ea typeface="Times New Roman"/>
                          <a:cs typeface="Times New Roman"/>
                          <a:sym typeface="Times New Roman"/>
                        </a:defRPr>
                      </a:pPr>
                      <a:r>
                        <a:t>No volume management. User can setup host path, and mount it into container.</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466">
                          <a:solidFill>
                            <a:srgbClr val="666666"/>
                          </a:solidFill>
                          <a:latin typeface="Times New Roman"/>
                          <a:ea typeface="Times New Roman"/>
                          <a:cs typeface="Times New Roman"/>
                          <a:sym typeface="Times New Roman"/>
                        </a:defRPr>
                      </a:pPr>
                      <a:r>
                        <a:t>Kubernetes manages volumes. Container runtimes should not provide internal volume management that may conflict with Kubernetes. </a:t>
                      </a:r>
                      <a:r>
                        <a:rPr>
                          <a:solidFill>
                            <a:srgbClr val="00BF00"/>
                          </a:solidFill>
                        </a:rPr>
                        <a:t>(</a:t>
                      </a:r>
                      <a:r>
                        <a:rPr b="1">
                          <a:solidFill>
                            <a:srgbClr val="00BF00"/>
                          </a:solidFill>
                        </a:rPr>
                        <a:t>✔️</a:t>
                      </a:r>
                      <a:r>
                        <a:rPr>
                          <a:solidFill>
                            <a:srgbClr val="00BF00"/>
                          </a:solidFill>
                        </a:rPr>
                        <a:t>)</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r>
              <a:tr h="1063272">
                <a:tc>
                  <a:txBody>
                    <a:bodyPr/>
                    <a:lstStyle/>
                    <a:p>
                      <a:pPr algn="ctr" defTabSz="457200">
                        <a:defRPr sz="1800"/>
                      </a:pPr>
                      <a:r>
                        <a:rPr sz="1466">
                          <a:solidFill>
                            <a:srgbClr val="666666"/>
                          </a:solidFill>
                          <a:latin typeface="Times New Roman"/>
                          <a:ea typeface="Times New Roman"/>
                          <a:cs typeface="Times New Roman"/>
                          <a:sym typeface="Times New Roman"/>
                        </a:rPr>
                        <a:t>Persistent Container Logging</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466">
                          <a:solidFill>
                            <a:srgbClr val="666666"/>
                          </a:solidFill>
                          <a:latin typeface="Times New Roman"/>
                          <a:ea typeface="Times New Roman"/>
                          <a:cs typeface="Times New Roman"/>
                          <a:sym typeface="Times New Roman"/>
                        </a:defRPr>
                      </a:pPr>
                      <a:r>
                        <a:t>Out</a:t>
                      </a:r>
                      <a:endParaRPr>
                        <a:latin typeface="+mj-lt"/>
                        <a:ea typeface="+mj-ea"/>
                        <a:cs typeface="+mj-cs"/>
                        <a:sym typeface="Helvetica"/>
                      </a:endParaRPr>
                    </a:p>
                    <a:p>
                      <a:pPr algn="ctr" defTabSz="457200">
                        <a:defRPr sz="1466">
                          <a:solidFill>
                            <a:srgbClr val="666666"/>
                          </a:solidFill>
                          <a:latin typeface="Times New Roman"/>
                          <a:ea typeface="Times New Roman"/>
                          <a:cs typeface="Times New Roman"/>
                          <a:sym typeface="Times New Roman"/>
                        </a:defRPr>
                      </a:pPr>
                      <a:r>
                        <a:t>No persistent container log. Container STDIO is provided as FIFOs, which can be redirected/decorated as is required.</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466">
                          <a:solidFill>
                            <a:srgbClr val="666666"/>
                          </a:solidFill>
                          <a:latin typeface="Times New Roman"/>
                          <a:ea typeface="Times New Roman"/>
                          <a:cs typeface="Times New Roman"/>
                          <a:sym typeface="Times New Roman"/>
                        </a:defRPr>
                      </a:pPr>
                      <a:r>
                        <a:t>Kubernetes has specific requirements for persistent container logs, such as format and path etc. Container runtimes should not  persist an unmanageable container log. </a:t>
                      </a:r>
                      <a:r>
                        <a:rPr>
                          <a:solidFill>
                            <a:srgbClr val="00BF00"/>
                          </a:solidFill>
                        </a:rPr>
                        <a:t>(</a:t>
                      </a:r>
                      <a:r>
                        <a:rPr b="1">
                          <a:solidFill>
                            <a:srgbClr val="00BF00"/>
                          </a:solidFill>
                        </a:rPr>
                        <a:t>✔️</a:t>
                      </a:r>
                      <a:r>
                        <a:rPr>
                          <a:solidFill>
                            <a:srgbClr val="00BF00"/>
                          </a:solidFill>
                        </a:rPr>
                        <a:t>)</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r>
              <a:tr h="918210">
                <a:tc>
                  <a:txBody>
                    <a:bodyPr/>
                    <a:lstStyle/>
                    <a:p>
                      <a:pPr algn="ctr" defTabSz="457200">
                        <a:defRPr sz="1800"/>
                      </a:pPr>
                      <a:r>
                        <a:rPr sz="1466">
                          <a:solidFill>
                            <a:srgbClr val="666666"/>
                          </a:solidFill>
                          <a:latin typeface="Times New Roman"/>
                          <a:ea typeface="Times New Roman"/>
                          <a:cs typeface="Times New Roman"/>
                          <a:sym typeface="Times New Roman"/>
                        </a:rPr>
                        <a:t>Metrics</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466">
                          <a:solidFill>
                            <a:srgbClr val="666666"/>
                          </a:solidFill>
                          <a:latin typeface="Times New Roman"/>
                          <a:ea typeface="Times New Roman"/>
                          <a:cs typeface="Times New Roman"/>
                          <a:sym typeface="Times New Roman"/>
                        </a:defRPr>
                      </a:pPr>
                      <a:r>
                        <a:t>In</a:t>
                      </a:r>
                      <a:endParaRPr>
                        <a:latin typeface="+mj-lt"/>
                        <a:ea typeface="+mj-ea"/>
                        <a:cs typeface="+mj-cs"/>
                        <a:sym typeface="Helvetica"/>
                      </a:endParaRPr>
                    </a:p>
                    <a:p>
                      <a:pPr algn="ctr" defTabSz="457200">
                        <a:defRPr sz="1466">
                          <a:solidFill>
                            <a:srgbClr val="666666"/>
                          </a:solidFill>
                          <a:latin typeface="Times New Roman"/>
                          <a:ea typeface="Times New Roman"/>
                          <a:cs typeface="Times New Roman"/>
                          <a:sym typeface="Times New Roman"/>
                        </a:defRPr>
                      </a:pPr>
                      <a:r>
                        <a:t>Containerd provides container and snapshot metrics as part of the API.</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c>
                  <a:txBody>
                    <a:bodyPr/>
                    <a:lstStyle/>
                    <a:p>
                      <a:pPr algn="ctr" defTabSz="457200">
                        <a:defRPr sz="1466">
                          <a:solidFill>
                            <a:srgbClr val="666666"/>
                          </a:solidFill>
                          <a:latin typeface="Times New Roman"/>
                          <a:ea typeface="Times New Roman"/>
                          <a:cs typeface="Times New Roman"/>
                          <a:sym typeface="Times New Roman"/>
                        </a:defRPr>
                      </a:pPr>
                      <a:r>
                        <a:t>Kubernetes expects container runtime to provide container metrics (CPU, Memory, writable layer size, etc.) and image filesystem usage (disk, inode usage, etc.). </a:t>
                      </a:r>
                      <a:r>
                        <a:rPr>
                          <a:solidFill>
                            <a:srgbClr val="00BF00"/>
                          </a:solidFill>
                        </a:rPr>
                        <a:t>(</a:t>
                      </a:r>
                      <a:r>
                        <a:rPr b="1">
                          <a:solidFill>
                            <a:srgbClr val="00BF00"/>
                          </a:solidFill>
                        </a:rPr>
                        <a:t>✔️</a:t>
                      </a:r>
                      <a:r>
                        <a:rPr>
                          <a:solidFill>
                            <a:srgbClr val="00BF00"/>
                          </a:solidFill>
                        </a:rPr>
                        <a:t>)</a:t>
                      </a:r>
                    </a:p>
                  </a:txBody>
                  <a:tcPr marL="84455" marR="84455" marT="84455" marB="84455" anchor="ctr"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tcPr>
                </a:tc>
              </a:tr>
            </a:tbl>
          </a:graphicData>
        </a:graphic>
      </p:graphicFrame>
      <p:sp>
        <p:nvSpPr>
          <p:cNvPr id="546" name="Shape 546"/>
          <p:cNvSpPr/>
          <p:nvPr/>
        </p:nvSpPr>
        <p:spPr>
          <a:xfrm>
            <a:off x="265147" y="710235"/>
            <a:ext cx="9409447" cy="437070"/>
          </a:xfrm>
          <a:prstGeom prst="rect">
            <a:avLst/>
          </a:prstGeom>
          <a:ln w="12700">
            <a:miter lim="400000"/>
          </a:ln>
          <a:extLst>
            <a:ext uri="{C572A759-6A51-4108-AA02-DFA0A04FC94B}">
              <ma14:wrappingTextBoxFlag xmlns:ma14="http://schemas.microsoft.com/office/mac/drawingml/2011/main" val="1"/>
            </a:ext>
          </a:extLst>
        </p:spPr>
        <p:txBody>
          <a:bodyPr wrap="none" lIns="45719" rIns="45719">
            <a:normAutofit lnSpcReduction="10000"/>
          </a:bodyPr>
          <a:lstStyle>
            <a:lvl1pPr marL="240631" indent="-240631" defTabSz="914400">
              <a:spcBef>
                <a:spcPts val="1400"/>
              </a:spcBef>
              <a:buSzPct val="100000"/>
              <a:buChar char="•"/>
              <a:defRPr sz="2400"/>
            </a:lvl1pPr>
          </a:lstStyle>
          <a:p>
            <a:r>
              <a:t>The scope of containerd aligns with the requirement of Kubernetes.</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 name="Shape 550"/>
          <p:cNvSpPr>
            <a:spLocks noGrp="1"/>
          </p:cNvSpPr>
          <p:nvPr>
            <p:ph type="sldNum" sz="quarter" idx="2"/>
          </p:nvPr>
        </p:nvSpPr>
        <p:spPr>
          <a:xfrm>
            <a:off x="389112" y="6464444"/>
            <a:ext cx="262342" cy="26425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14</a:t>
            </a:fld>
            <a:endParaRPr/>
          </a:p>
        </p:txBody>
      </p:sp>
      <p:sp>
        <p:nvSpPr>
          <p:cNvPr id="551" name="Shape 551"/>
          <p:cNvSpPr>
            <a:spLocks noGrp="1"/>
          </p:cNvSpPr>
          <p:nvPr>
            <p:ph type="title"/>
          </p:nvPr>
        </p:nvSpPr>
        <p:spPr>
          <a:prstGeom prst="rect">
            <a:avLst/>
          </a:prstGeom>
        </p:spPr>
        <p:txBody>
          <a:bodyPr/>
          <a:lstStyle>
            <a:lvl1pPr defTabSz="896045">
              <a:defRPr sz="3136"/>
            </a:lvl1pPr>
          </a:lstStyle>
          <a:p>
            <a:r>
              <a:t>CRI-Containerd</a:t>
            </a:r>
          </a:p>
        </p:txBody>
      </p:sp>
      <p:sp>
        <p:nvSpPr>
          <p:cNvPr id="552" name="Shape 552"/>
          <p:cNvSpPr>
            <a:spLocks noGrp="1"/>
          </p:cNvSpPr>
          <p:nvPr>
            <p:ph type="body" idx="4294967295"/>
          </p:nvPr>
        </p:nvSpPr>
        <p:spPr>
          <a:xfrm>
            <a:off x="372492" y="1067899"/>
            <a:ext cx="11283565" cy="5509050"/>
          </a:xfrm>
          <a:prstGeom prst="rect">
            <a:avLst/>
          </a:prstGeom>
        </p:spPr>
        <p:txBody>
          <a:bodyPr lIns="68574" tIns="68574" rIns="68574" bIns="68574">
            <a:normAutofit/>
          </a:bodyPr>
          <a:lstStyle/>
          <a:p>
            <a:pPr marL="457200" indent="-330200" defTabSz="914400">
              <a:lnSpc>
                <a:spcPct val="115000"/>
              </a:lnSpc>
              <a:spcBef>
                <a:spcPts val="0"/>
              </a:spcBef>
              <a:buClr>
                <a:srgbClr val="666666"/>
              </a:buClr>
              <a:buSzPct val="100000"/>
              <a:buFont typeface="Helvetica"/>
              <a:buChar char="•"/>
              <a:defRPr sz="1600" b="1">
                <a:solidFill>
                  <a:srgbClr val="666666"/>
                </a:solidFill>
                <a:latin typeface="Courier New"/>
                <a:ea typeface="Courier New"/>
                <a:cs typeface="Courier New"/>
                <a:sym typeface="Courier New"/>
              </a:defRPr>
            </a:pPr>
            <a:r>
              <a:t>cri-containerd</a:t>
            </a:r>
            <a:r>
              <a:rPr b="0">
                <a:latin typeface="Open Sans"/>
                <a:ea typeface="Open Sans"/>
                <a:cs typeface="Open Sans"/>
                <a:sym typeface="Open Sans"/>
              </a:rPr>
              <a:t>: A containerd based implementation of CRI.</a:t>
            </a:r>
            <a:endParaRPr sz="1400"/>
          </a:p>
          <a:p>
            <a:pPr marL="914400" lvl="1" indent="-228600" defTabSz="914400">
              <a:lnSpc>
                <a:spcPct val="115000"/>
              </a:lnSpc>
              <a:spcBef>
                <a:spcPts val="0"/>
              </a:spcBef>
              <a:buClr>
                <a:srgbClr val="666666"/>
              </a:buClr>
              <a:buFont typeface="Helvetica"/>
              <a:defRPr sz="1400" u="sng">
                <a:solidFill>
                  <a:srgbClr val="3369E8"/>
                </a:solidFill>
                <a:latin typeface="Open Sans"/>
                <a:ea typeface="Open Sans"/>
                <a:cs typeface="Open Sans"/>
                <a:sym typeface="Open Sans"/>
              </a:defRPr>
            </a:pPr>
            <a:r>
              <a:rPr>
                <a:solidFill>
                  <a:srgbClr val="0097A7"/>
                </a:solidFill>
                <a:uFill>
                  <a:solidFill>
                    <a:srgbClr val="0097A7"/>
                  </a:solidFill>
                </a:uFill>
                <a:hlinkClick r:id="rId3"/>
              </a:rPr>
              <a:t>https://github.com/kubernetes-incubator/cri-containerd</a:t>
            </a:r>
          </a:p>
          <a:p>
            <a:pPr marL="914400" lvl="1" indent="-22860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r>
              <a:t>Kubernetes incubator project.</a:t>
            </a:r>
          </a:p>
          <a:p>
            <a:pPr marL="914400" lvl="1" indent="-228600" defTabSz="914400">
              <a:lnSpc>
                <a:spcPct val="115000"/>
              </a:lnSpc>
              <a:spcBef>
                <a:spcPts val="0"/>
              </a:spcBef>
              <a:buClr>
                <a:srgbClr val="666666"/>
              </a:buClr>
              <a:buFont typeface="Helvetica"/>
              <a:defRPr sz="1400">
                <a:solidFill>
                  <a:srgbClr val="666666"/>
                </a:solidFill>
                <a:latin typeface="Open Sans"/>
                <a:ea typeface="Open Sans"/>
                <a:cs typeface="Open Sans"/>
                <a:sym typeface="Open Sans"/>
              </a:defRPr>
            </a:pPr>
            <a:r>
              <a:t>Started in April 2017.</a:t>
            </a:r>
          </a:p>
        </p:txBody>
      </p:sp>
      <p:grpSp>
        <p:nvGrpSpPr>
          <p:cNvPr id="621" name="Group 621" descr="Shape 275"/>
          <p:cNvGrpSpPr/>
          <p:nvPr/>
        </p:nvGrpSpPr>
        <p:grpSpPr>
          <a:xfrm>
            <a:off x="322375" y="2437600"/>
            <a:ext cx="11283565" cy="2970100"/>
            <a:chOff x="0" y="0"/>
            <a:chExt cx="11283564" cy="2970099"/>
          </a:xfrm>
        </p:grpSpPr>
        <p:grpSp>
          <p:nvGrpSpPr>
            <p:cNvPr id="618" name="Group 618" descr="Shape 276"/>
            <p:cNvGrpSpPr/>
            <p:nvPr/>
          </p:nvGrpSpPr>
          <p:grpSpPr>
            <a:xfrm>
              <a:off x="1724945" y="-1"/>
              <a:ext cx="9558620" cy="2970101"/>
              <a:chOff x="0" y="0"/>
              <a:chExt cx="9558618" cy="2970099"/>
            </a:xfrm>
          </p:grpSpPr>
          <p:grpSp>
            <p:nvGrpSpPr>
              <p:cNvPr id="586" name="Group 586" descr="Shape 277"/>
              <p:cNvGrpSpPr/>
              <p:nvPr/>
            </p:nvGrpSpPr>
            <p:grpSpPr>
              <a:xfrm>
                <a:off x="-1" y="-1"/>
                <a:ext cx="9558620" cy="1157567"/>
                <a:chOff x="0" y="0"/>
                <a:chExt cx="9558618" cy="1157565"/>
              </a:xfrm>
            </p:grpSpPr>
            <p:grpSp>
              <p:nvGrpSpPr>
                <p:cNvPr id="584" name="Group 584" descr="Shape 278"/>
                <p:cNvGrpSpPr/>
                <p:nvPr/>
              </p:nvGrpSpPr>
              <p:grpSpPr>
                <a:xfrm>
                  <a:off x="-1" y="-1"/>
                  <a:ext cx="9558620" cy="1157567"/>
                  <a:chOff x="0" y="0"/>
                  <a:chExt cx="9558618" cy="1157565"/>
                </a:xfrm>
              </p:grpSpPr>
              <p:grpSp>
                <p:nvGrpSpPr>
                  <p:cNvPr id="555" name="Group 555" descr="Shape 279"/>
                  <p:cNvGrpSpPr/>
                  <p:nvPr/>
                </p:nvGrpSpPr>
                <p:grpSpPr>
                  <a:xfrm>
                    <a:off x="8034079" y="-1"/>
                    <a:ext cx="1524540" cy="704433"/>
                    <a:chOff x="0" y="0"/>
                    <a:chExt cx="1524539" cy="704431"/>
                  </a:xfrm>
                </p:grpSpPr>
                <p:sp>
                  <p:nvSpPr>
                    <p:cNvPr id="553" name="Shape 553"/>
                    <p:cNvSpPr/>
                    <p:nvPr/>
                  </p:nvSpPr>
                  <p:spPr>
                    <a:xfrm>
                      <a:off x="0" y="0"/>
                      <a:ext cx="1524540" cy="704432"/>
                    </a:xfrm>
                    <a:prstGeom prst="roundRect">
                      <a:avLst>
                        <a:gd name="adj" fmla="val 16667"/>
                      </a:avLst>
                    </a:prstGeom>
                    <a:solidFill>
                      <a:srgbClr val="FFFFFF"/>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54" name="Shape 554"/>
                    <p:cNvSpPr/>
                    <p:nvPr/>
                  </p:nvSpPr>
                  <p:spPr>
                    <a:xfrm>
                      <a:off x="34387" y="95566"/>
                      <a:ext cx="1455764"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container</a:t>
                      </a:r>
                    </a:p>
                  </p:txBody>
                </p:sp>
              </p:grpSp>
              <p:grpSp>
                <p:nvGrpSpPr>
                  <p:cNvPr id="558" name="Group 558" descr="Shape 280"/>
                  <p:cNvGrpSpPr/>
                  <p:nvPr/>
                </p:nvGrpSpPr>
                <p:grpSpPr>
                  <a:xfrm>
                    <a:off x="7864985" y="117272"/>
                    <a:ext cx="1524540" cy="704432"/>
                    <a:chOff x="0" y="0"/>
                    <a:chExt cx="1524539" cy="704431"/>
                  </a:xfrm>
                </p:grpSpPr>
                <p:sp>
                  <p:nvSpPr>
                    <p:cNvPr id="556" name="Shape 556"/>
                    <p:cNvSpPr/>
                    <p:nvPr/>
                  </p:nvSpPr>
                  <p:spPr>
                    <a:xfrm>
                      <a:off x="0" y="0"/>
                      <a:ext cx="1524540" cy="704432"/>
                    </a:xfrm>
                    <a:prstGeom prst="roundRect">
                      <a:avLst>
                        <a:gd name="adj" fmla="val 16667"/>
                      </a:avLst>
                    </a:prstGeom>
                    <a:solidFill>
                      <a:srgbClr val="FFFFFF"/>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57" name="Shape 557"/>
                    <p:cNvSpPr/>
                    <p:nvPr/>
                  </p:nvSpPr>
                  <p:spPr>
                    <a:xfrm>
                      <a:off x="34387" y="95566"/>
                      <a:ext cx="1455764"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container</a:t>
                      </a:r>
                    </a:p>
                  </p:txBody>
                </p:sp>
              </p:grpSp>
              <p:grpSp>
                <p:nvGrpSpPr>
                  <p:cNvPr id="561" name="Group 561" descr="Shape 281"/>
                  <p:cNvGrpSpPr/>
                  <p:nvPr/>
                </p:nvGrpSpPr>
                <p:grpSpPr>
                  <a:xfrm>
                    <a:off x="-1" y="226566"/>
                    <a:ext cx="1358205" cy="704433"/>
                    <a:chOff x="0" y="0"/>
                    <a:chExt cx="1358204" cy="704431"/>
                  </a:xfrm>
                </p:grpSpPr>
                <p:sp>
                  <p:nvSpPr>
                    <p:cNvPr id="559" name="Shape 559"/>
                    <p:cNvSpPr/>
                    <p:nvPr/>
                  </p:nvSpPr>
                  <p:spPr>
                    <a:xfrm>
                      <a:off x="0" y="0"/>
                      <a:ext cx="1358205" cy="704432"/>
                    </a:xfrm>
                    <a:prstGeom prst="roundRect">
                      <a:avLst>
                        <a:gd name="adj" fmla="val 16667"/>
                      </a:avLst>
                    </a:prstGeom>
                    <a:solidFill>
                      <a:srgbClr val="6D9EEB"/>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60" name="Shape 560"/>
                    <p:cNvSpPr/>
                    <p:nvPr/>
                  </p:nvSpPr>
                  <p:spPr>
                    <a:xfrm>
                      <a:off x="34387" y="95566"/>
                      <a:ext cx="1289428"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solidFill>
                            <a:srgbClr val="FFFFFF"/>
                          </a:solidFill>
                          <a:latin typeface="+mn-lt"/>
                          <a:ea typeface="+mn-ea"/>
                          <a:cs typeface="+mn-cs"/>
                          <a:sym typeface="Calibri"/>
                        </a:defRPr>
                      </a:lvl1pPr>
                    </a:lstStyle>
                    <a:p>
                      <a:r>
                        <a:t>Kubelet</a:t>
                      </a:r>
                    </a:p>
                  </p:txBody>
                </p:sp>
              </p:grpSp>
              <p:grpSp>
                <p:nvGrpSpPr>
                  <p:cNvPr id="564" name="Group 564" descr="Shape 282"/>
                  <p:cNvGrpSpPr/>
                  <p:nvPr/>
                </p:nvGrpSpPr>
                <p:grpSpPr>
                  <a:xfrm>
                    <a:off x="2112296" y="226566"/>
                    <a:ext cx="1524540" cy="704433"/>
                    <a:chOff x="0" y="0"/>
                    <a:chExt cx="1524539" cy="704431"/>
                  </a:xfrm>
                </p:grpSpPr>
                <p:sp>
                  <p:nvSpPr>
                    <p:cNvPr id="562" name="Shape 562"/>
                    <p:cNvSpPr/>
                    <p:nvPr/>
                  </p:nvSpPr>
                  <p:spPr>
                    <a:xfrm>
                      <a:off x="0" y="0"/>
                      <a:ext cx="1524540" cy="704432"/>
                    </a:xfrm>
                    <a:prstGeom prst="roundRect">
                      <a:avLst>
                        <a:gd name="adj" fmla="val 16667"/>
                      </a:avLst>
                    </a:prstGeom>
                    <a:solidFill>
                      <a:srgbClr val="BF9000"/>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63" name="Shape 563"/>
                    <p:cNvSpPr/>
                    <p:nvPr/>
                  </p:nvSpPr>
                  <p:spPr>
                    <a:xfrm>
                      <a:off x="34387" y="95566"/>
                      <a:ext cx="1455764"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solidFill>
                            <a:srgbClr val="FFFFFF"/>
                          </a:solidFill>
                          <a:latin typeface="+mn-lt"/>
                          <a:ea typeface="+mn-ea"/>
                          <a:cs typeface="+mn-cs"/>
                          <a:sym typeface="Calibri"/>
                        </a:defRPr>
                      </a:lvl1pPr>
                    </a:lstStyle>
                    <a:p>
                      <a:r>
                        <a:t>dockershim</a:t>
                      </a:r>
                    </a:p>
                  </p:txBody>
                </p:sp>
              </p:grpSp>
              <p:grpSp>
                <p:nvGrpSpPr>
                  <p:cNvPr id="567" name="Group 567" descr="Shape 283"/>
                  <p:cNvGrpSpPr/>
                  <p:nvPr/>
                </p:nvGrpSpPr>
                <p:grpSpPr>
                  <a:xfrm>
                    <a:off x="4107967" y="187043"/>
                    <a:ext cx="972085" cy="783478"/>
                    <a:chOff x="0" y="0"/>
                    <a:chExt cx="972083" cy="783477"/>
                  </a:xfrm>
                </p:grpSpPr>
                <p:sp>
                  <p:nvSpPr>
                    <p:cNvPr id="565" name="Shape 565"/>
                    <p:cNvSpPr/>
                    <p:nvPr/>
                  </p:nvSpPr>
                  <p:spPr>
                    <a:xfrm>
                      <a:off x="0" y="39522"/>
                      <a:ext cx="972084" cy="704433"/>
                    </a:xfrm>
                    <a:prstGeom prst="roundRect">
                      <a:avLst>
                        <a:gd name="adj" fmla="val 16667"/>
                      </a:avLst>
                    </a:prstGeom>
                    <a:solidFill>
                      <a:srgbClr val="93C47D"/>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66" name="Shape 566"/>
                    <p:cNvSpPr/>
                    <p:nvPr/>
                  </p:nvSpPr>
                  <p:spPr>
                    <a:xfrm>
                      <a:off x="34387" y="0"/>
                      <a:ext cx="903307" cy="78347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solidFill>
                            <a:srgbClr val="FFFFFF"/>
                          </a:solidFill>
                          <a:latin typeface="+mn-lt"/>
                          <a:ea typeface="+mn-ea"/>
                          <a:cs typeface="+mn-cs"/>
                          <a:sym typeface="Calibri"/>
                        </a:defRPr>
                      </a:lvl1pPr>
                    </a:lstStyle>
                    <a:p>
                      <a:r>
                        <a:t>docker</a:t>
                      </a:r>
                    </a:p>
                  </p:txBody>
                </p:sp>
              </p:grpSp>
              <p:sp>
                <p:nvSpPr>
                  <p:cNvPr id="568" name="Shape 568" descr="Shape 284"/>
                  <p:cNvSpPr/>
                  <p:nvPr/>
                </p:nvSpPr>
                <p:spPr>
                  <a:xfrm>
                    <a:off x="1358203" y="578782"/>
                    <a:ext cx="754292" cy="1"/>
                  </a:xfrm>
                  <a:prstGeom prst="line">
                    <a:avLst/>
                  </a:prstGeom>
                  <a:noFill/>
                  <a:ln w="9525" cap="flat">
                    <a:solidFill>
                      <a:srgbClr val="424242"/>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sp>
                <p:nvSpPr>
                  <p:cNvPr id="569" name="Shape 569" descr="Shape 285"/>
                  <p:cNvSpPr/>
                  <p:nvPr/>
                </p:nvSpPr>
                <p:spPr>
                  <a:xfrm>
                    <a:off x="3636835" y="578782"/>
                    <a:ext cx="471083" cy="1"/>
                  </a:xfrm>
                  <a:prstGeom prst="line">
                    <a:avLst/>
                  </a:prstGeom>
                  <a:noFill/>
                  <a:ln w="9525" cap="flat">
                    <a:solidFill>
                      <a:srgbClr val="424242"/>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grpSp>
                <p:nvGrpSpPr>
                  <p:cNvPr id="572" name="Group 572" descr="Shape 286"/>
                  <p:cNvGrpSpPr/>
                  <p:nvPr/>
                </p:nvGrpSpPr>
                <p:grpSpPr>
                  <a:xfrm>
                    <a:off x="5551185" y="187043"/>
                    <a:ext cx="1358205" cy="783478"/>
                    <a:chOff x="0" y="0"/>
                    <a:chExt cx="1358204" cy="783477"/>
                  </a:xfrm>
                </p:grpSpPr>
                <p:sp>
                  <p:nvSpPr>
                    <p:cNvPr id="570" name="Shape 570"/>
                    <p:cNvSpPr/>
                    <p:nvPr/>
                  </p:nvSpPr>
                  <p:spPr>
                    <a:xfrm>
                      <a:off x="0" y="39522"/>
                      <a:ext cx="1358205" cy="704433"/>
                    </a:xfrm>
                    <a:prstGeom prst="roundRect">
                      <a:avLst>
                        <a:gd name="adj" fmla="val 16667"/>
                      </a:avLst>
                    </a:prstGeom>
                    <a:solidFill>
                      <a:srgbClr val="999999"/>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71" name="Shape 571"/>
                    <p:cNvSpPr/>
                    <p:nvPr/>
                  </p:nvSpPr>
                  <p:spPr>
                    <a:xfrm>
                      <a:off x="34387" y="0"/>
                      <a:ext cx="1289428" cy="78347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solidFill>
                            <a:srgbClr val="FFFFFF"/>
                          </a:solidFill>
                          <a:latin typeface="+mn-lt"/>
                          <a:ea typeface="+mn-ea"/>
                          <a:cs typeface="+mn-cs"/>
                          <a:sym typeface="Calibri"/>
                        </a:defRPr>
                      </a:lvl1pPr>
                    </a:lstStyle>
                    <a:p>
                      <a:r>
                        <a:t>containerd</a:t>
                      </a:r>
                    </a:p>
                  </p:txBody>
                </p:sp>
              </p:grpSp>
              <p:sp>
                <p:nvSpPr>
                  <p:cNvPr id="573" name="Shape 573" descr="Shape 287"/>
                  <p:cNvSpPr/>
                  <p:nvPr/>
                </p:nvSpPr>
                <p:spPr>
                  <a:xfrm>
                    <a:off x="5080051" y="578782"/>
                    <a:ext cx="471083" cy="1"/>
                  </a:xfrm>
                  <a:prstGeom prst="line">
                    <a:avLst/>
                  </a:prstGeom>
                  <a:noFill/>
                  <a:ln w="9525" cap="flat">
                    <a:solidFill>
                      <a:srgbClr val="424242"/>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grpSp>
                <p:nvGrpSpPr>
                  <p:cNvPr id="576" name="Group 576" descr="Shape 288"/>
                  <p:cNvGrpSpPr/>
                  <p:nvPr/>
                </p:nvGrpSpPr>
                <p:grpSpPr>
                  <a:xfrm>
                    <a:off x="7713375" y="252760"/>
                    <a:ext cx="1524540" cy="704432"/>
                    <a:chOff x="0" y="0"/>
                    <a:chExt cx="1524539" cy="704431"/>
                  </a:xfrm>
                </p:grpSpPr>
                <p:sp>
                  <p:nvSpPr>
                    <p:cNvPr id="574" name="Shape 574"/>
                    <p:cNvSpPr/>
                    <p:nvPr/>
                  </p:nvSpPr>
                  <p:spPr>
                    <a:xfrm>
                      <a:off x="0" y="0"/>
                      <a:ext cx="1524540" cy="704432"/>
                    </a:xfrm>
                    <a:prstGeom prst="roundRect">
                      <a:avLst>
                        <a:gd name="adj" fmla="val 16667"/>
                      </a:avLst>
                    </a:prstGeom>
                    <a:solidFill>
                      <a:srgbClr val="FFFFFF"/>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75" name="Shape 575"/>
                    <p:cNvSpPr/>
                    <p:nvPr/>
                  </p:nvSpPr>
                  <p:spPr>
                    <a:xfrm>
                      <a:off x="34387" y="95566"/>
                      <a:ext cx="1455764"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container</a:t>
                      </a:r>
                    </a:p>
                  </p:txBody>
                </p:sp>
              </p:grpSp>
              <p:grpSp>
                <p:nvGrpSpPr>
                  <p:cNvPr id="579" name="Group 579" descr="Shape 289"/>
                  <p:cNvGrpSpPr/>
                  <p:nvPr/>
                </p:nvGrpSpPr>
                <p:grpSpPr>
                  <a:xfrm>
                    <a:off x="7510674" y="453133"/>
                    <a:ext cx="1524541" cy="704433"/>
                    <a:chOff x="0" y="0"/>
                    <a:chExt cx="1524539" cy="704431"/>
                  </a:xfrm>
                </p:grpSpPr>
                <p:sp>
                  <p:nvSpPr>
                    <p:cNvPr id="577" name="Shape 577"/>
                    <p:cNvSpPr/>
                    <p:nvPr/>
                  </p:nvSpPr>
                  <p:spPr>
                    <a:xfrm>
                      <a:off x="0" y="0"/>
                      <a:ext cx="1524540" cy="704432"/>
                    </a:xfrm>
                    <a:prstGeom prst="roundRect">
                      <a:avLst>
                        <a:gd name="adj" fmla="val 16667"/>
                      </a:avLst>
                    </a:prstGeom>
                    <a:solidFill>
                      <a:srgbClr val="FFFFFF"/>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78" name="Shape 578"/>
                    <p:cNvSpPr/>
                    <p:nvPr/>
                  </p:nvSpPr>
                  <p:spPr>
                    <a:xfrm>
                      <a:off x="34387" y="95566"/>
                      <a:ext cx="1455764"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container</a:t>
                      </a:r>
                    </a:p>
                  </p:txBody>
                </p:sp>
              </p:grpSp>
              <p:sp>
                <p:nvSpPr>
                  <p:cNvPr id="580" name="Shape 580" descr="Shape 290"/>
                  <p:cNvSpPr/>
                  <p:nvPr/>
                </p:nvSpPr>
                <p:spPr>
                  <a:xfrm flipV="1">
                    <a:off x="6909389" y="335063"/>
                    <a:ext cx="838057" cy="243720"/>
                  </a:xfrm>
                  <a:prstGeom prst="line">
                    <a:avLst/>
                  </a:prstGeom>
                  <a:noFill/>
                  <a:ln w="9525" cap="flat">
                    <a:solidFill>
                      <a:srgbClr val="424242"/>
                    </a:solidFill>
                    <a:prstDash val="solid"/>
                    <a:round/>
                    <a:tailEnd type="triangle" w="med" len="med"/>
                  </a:ln>
                  <a:effectLst/>
                </p:spPr>
                <p:txBody>
                  <a:bodyPr wrap="square" lIns="45719" tIns="45719" rIns="45719" bIns="45719" numCol="1" anchor="t">
                    <a:noAutofit/>
                  </a:bodyPr>
                  <a:lstStyle/>
                  <a:p>
                    <a:pPr defTabSz="914400">
                      <a:defRPr sz="1400"/>
                    </a:pPr>
                    <a:endParaRPr/>
                  </a:p>
                </p:txBody>
              </p:sp>
              <p:sp>
                <p:nvSpPr>
                  <p:cNvPr id="581" name="Shape 581" descr="Shape 291"/>
                  <p:cNvSpPr/>
                  <p:nvPr/>
                </p:nvSpPr>
                <p:spPr>
                  <a:xfrm flipV="1">
                    <a:off x="6909389" y="167531"/>
                    <a:ext cx="972083" cy="411252"/>
                  </a:xfrm>
                  <a:prstGeom prst="line">
                    <a:avLst/>
                  </a:prstGeom>
                  <a:noFill/>
                  <a:ln w="9525" cap="flat">
                    <a:solidFill>
                      <a:srgbClr val="424242"/>
                    </a:solidFill>
                    <a:prstDash val="solid"/>
                    <a:round/>
                    <a:tailEnd type="triangle" w="med" len="med"/>
                  </a:ln>
                  <a:effectLst/>
                </p:spPr>
                <p:txBody>
                  <a:bodyPr wrap="square" lIns="45719" tIns="45719" rIns="45719" bIns="45719" numCol="1" anchor="t">
                    <a:noAutofit/>
                  </a:bodyPr>
                  <a:lstStyle/>
                  <a:p>
                    <a:pPr defTabSz="914400">
                      <a:defRPr sz="1400"/>
                    </a:pPr>
                    <a:endParaRPr/>
                  </a:p>
                </p:txBody>
              </p:sp>
              <p:sp>
                <p:nvSpPr>
                  <p:cNvPr id="582" name="Shape 582" descr="Shape 292"/>
                  <p:cNvSpPr/>
                  <p:nvPr/>
                </p:nvSpPr>
                <p:spPr>
                  <a:xfrm flipV="1">
                    <a:off x="6909389" y="67012"/>
                    <a:ext cx="1139615" cy="511771"/>
                  </a:xfrm>
                  <a:prstGeom prst="line">
                    <a:avLst/>
                  </a:prstGeom>
                  <a:noFill/>
                  <a:ln w="9525" cap="flat">
                    <a:solidFill>
                      <a:srgbClr val="424242"/>
                    </a:solidFill>
                    <a:prstDash val="solid"/>
                    <a:round/>
                    <a:tailEnd type="triangle" w="med" len="med"/>
                  </a:ln>
                  <a:effectLst/>
                </p:spPr>
                <p:txBody>
                  <a:bodyPr wrap="square" lIns="45719" tIns="45719" rIns="45719" bIns="45719" numCol="1" anchor="t">
                    <a:noAutofit/>
                  </a:bodyPr>
                  <a:lstStyle/>
                  <a:p>
                    <a:pPr defTabSz="914400">
                      <a:defRPr sz="1400"/>
                    </a:pPr>
                    <a:endParaRPr/>
                  </a:p>
                </p:txBody>
              </p:sp>
              <p:sp>
                <p:nvSpPr>
                  <p:cNvPr id="583" name="Shape 583" descr="Shape 293"/>
                  <p:cNvSpPr/>
                  <p:nvPr/>
                </p:nvSpPr>
                <p:spPr>
                  <a:xfrm flipV="1">
                    <a:off x="6909388" y="469487"/>
                    <a:ext cx="619868" cy="109296"/>
                  </a:xfrm>
                  <a:prstGeom prst="line">
                    <a:avLst/>
                  </a:prstGeom>
                  <a:noFill/>
                  <a:ln w="9525" cap="flat">
                    <a:solidFill>
                      <a:srgbClr val="424242"/>
                    </a:solidFill>
                    <a:prstDash val="solid"/>
                    <a:round/>
                    <a:tailEnd type="triangle" w="med" len="med"/>
                  </a:ln>
                  <a:effectLst/>
                </p:spPr>
                <p:txBody>
                  <a:bodyPr wrap="square" lIns="45719" tIns="45719" rIns="45719" bIns="45719" numCol="1" anchor="t">
                    <a:noAutofit/>
                  </a:bodyPr>
                  <a:lstStyle/>
                  <a:p>
                    <a:pPr defTabSz="914400">
                      <a:defRPr sz="1400"/>
                    </a:pPr>
                    <a:endParaRPr/>
                  </a:p>
                </p:txBody>
              </p:sp>
            </p:grpSp>
            <p:sp>
              <p:nvSpPr>
                <p:cNvPr id="585" name="Shape 585" descr="Shape 294"/>
                <p:cNvSpPr/>
                <p:nvPr/>
              </p:nvSpPr>
              <p:spPr>
                <a:xfrm>
                  <a:off x="1358369" y="204727"/>
                  <a:ext cx="704433"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CRI</a:t>
                  </a:r>
                </a:p>
              </p:txBody>
            </p:sp>
          </p:grpSp>
          <p:grpSp>
            <p:nvGrpSpPr>
              <p:cNvPr id="616" name="Group 616" descr="Shape 295"/>
              <p:cNvGrpSpPr/>
              <p:nvPr/>
            </p:nvGrpSpPr>
            <p:grpSpPr>
              <a:xfrm>
                <a:off x="18198" y="1812534"/>
                <a:ext cx="8396700" cy="1157566"/>
                <a:chOff x="0" y="0"/>
                <a:chExt cx="8396699" cy="1157565"/>
              </a:xfrm>
            </p:grpSpPr>
            <p:grpSp>
              <p:nvGrpSpPr>
                <p:cNvPr id="614" name="Group 614" descr="Shape 296"/>
                <p:cNvGrpSpPr/>
                <p:nvPr/>
              </p:nvGrpSpPr>
              <p:grpSpPr>
                <a:xfrm>
                  <a:off x="0" y="-1"/>
                  <a:ext cx="8396700" cy="1157567"/>
                  <a:chOff x="0" y="0"/>
                  <a:chExt cx="8396699" cy="1157565"/>
                </a:xfrm>
              </p:grpSpPr>
              <p:grpSp>
                <p:nvGrpSpPr>
                  <p:cNvPr id="589" name="Group 589" descr="Shape 297"/>
                  <p:cNvGrpSpPr/>
                  <p:nvPr/>
                </p:nvGrpSpPr>
                <p:grpSpPr>
                  <a:xfrm>
                    <a:off x="6872160" y="-1"/>
                    <a:ext cx="1524540" cy="704433"/>
                    <a:chOff x="0" y="0"/>
                    <a:chExt cx="1524539" cy="704431"/>
                  </a:xfrm>
                </p:grpSpPr>
                <p:sp>
                  <p:nvSpPr>
                    <p:cNvPr id="587" name="Shape 587"/>
                    <p:cNvSpPr/>
                    <p:nvPr/>
                  </p:nvSpPr>
                  <p:spPr>
                    <a:xfrm>
                      <a:off x="0" y="0"/>
                      <a:ext cx="1524540" cy="704432"/>
                    </a:xfrm>
                    <a:prstGeom prst="roundRect">
                      <a:avLst>
                        <a:gd name="adj" fmla="val 16667"/>
                      </a:avLst>
                    </a:prstGeom>
                    <a:solidFill>
                      <a:srgbClr val="FFFFFF"/>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88" name="Shape 588"/>
                    <p:cNvSpPr/>
                    <p:nvPr/>
                  </p:nvSpPr>
                  <p:spPr>
                    <a:xfrm>
                      <a:off x="34387" y="95566"/>
                      <a:ext cx="1455764"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container</a:t>
                      </a:r>
                    </a:p>
                  </p:txBody>
                </p:sp>
              </p:grpSp>
              <p:grpSp>
                <p:nvGrpSpPr>
                  <p:cNvPr id="592" name="Group 592" descr="Shape 298"/>
                  <p:cNvGrpSpPr/>
                  <p:nvPr/>
                </p:nvGrpSpPr>
                <p:grpSpPr>
                  <a:xfrm>
                    <a:off x="6703066" y="117272"/>
                    <a:ext cx="1524540" cy="704432"/>
                    <a:chOff x="0" y="0"/>
                    <a:chExt cx="1524539" cy="704431"/>
                  </a:xfrm>
                </p:grpSpPr>
                <p:sp>
                  <p:nvSpPr>
                    <p:cNvPr id="590" name="Shape 590"/>
                    <p:cNvSpPr/>
                    <p:nvPr/>
                  </p:nvSpPr>
                  <p:spPr>
                    <a:xfrm>
                      <a:off x="0" y="0"/>
                      <a:ext cx="1524540" cy="704432"/>
                    </a:xfrm>
                    <a:prstGeom prst="roundRect">
                      <a:avLst>
                        <a:gd name="adj" fmla="val 16667"/>
                      </a:avLst>
                    </a:prstGeom>
                    <a:solidFill>
                      <a:srgbClr val="FFFFFF"/>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91" name="Shape 591"/>
                    <p:cNvSpPr/>
                    <p:nvPr/>
                  </p:nvSpPr>
                  <p:spPr>
                    <a:xfrm>
                      <a:off x="34387" y="95566"/>
                      <a:ext cx="1455764"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container</a:t>
                      </a:r>
                    </a:p>
                  </p:txBody>
                </p:sp>
              </p:grpSp>
              <p:grpSp>
                <p:nvGrpSpPr>
                  <p:cNvPr id="595" name="Group 595" descr="Shape 299"/>
                  <p:cNvGrpSpPr/>
                  <p:nvPr/>
                </p:nvGrpSpPr>
                <p:grpSpPr>
                  <a:xfrm>
                    <a:off x="0" y="252760"/>
                    <a:ext cx="1358205" cy="704432"/>
                    <a:chOff x="0" y="0"/>
                    <a:chExt cx="1358204" cy="704431"/>
                  </a:xfrm>
                </p:grpSpPr>
                <p:sp>
                  <p:nvSpPr>
                    <p:cNvPr id="593" name="Shape 593"/>
                    <p:cNvSpPr/>
                    <p:nvPr/>
                  </p:nvSpPr>
                  <p:spPr>
                    <a:xfrm>
                      <a:off x="0" y="0"/>
                      <a:ext cx="1358205" cy="704432"/>
                    </a:xfrm>
                    <a:prstGeom prst="roundRect">
                      <a:avLst>
                        <a:gd name="adj" fmla="val 16667"/>
                      </a:avLst>
                    </a:prstGeom>
                    <a:solidFill>
                      <a:srgbClr val="6D9EEB"/>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94" name="Shape 594"/>
                    <p:cNvSpPr/>
                    <p:nvPr/>
                  </p:nvSpPr>
                  <p:spPr>
                    <a:xfrm>
                      <a:off x="34387" y="95566"/>
                      <a:ext cx="1289428"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solidFill>
                            <a:srgbClr val="FFFFFF"/>
                          </a:solidFill>
                          <a:latin typeface="+mn-lt"/>
                          <a:ea typeface="+mn-ea"/>
                          <a:cs typeface="+mn-cs"/>
                          <a:sym typeface="Calibri"/>
                        </a:defRPr>
                      </a:lvl1pPr>
                    </a:lstStyle>
                    <a:p>
                      <a:r>
                        <a:t>Kubelet</a:t>
                      </a:r>
                    </a:p>
                  </p:txBody>
                </p:sp>
              </p:grpSp>
              <p:grpSp>
                <p:nvGrpSpPr>
                  <p:cNvPr id="598" name="Group 598" descr="Shape 300"/>
                  <p:cNvGrpSpPr/>
                  <p:nvPr/>
                </p:nvGrpSpPr>
                <p:grpSpPr>
                  <a:xfrm>
                    <a:off x="2107391" y="213237"/>
                    <a:ext cx="1790198" cy="783478"/>
                    <a:chOff x="0" y="0"/>
                    <a:chExt cx="1790196" cy="783477"/>
                  </a:xfrm>
                </p:grpSpPr>
                <p:sp>
                  <p:nvSpPr>
                    <p:cNvPr id="596" name="Shape 596"/>
                    <p:cNvSpPr/>
                    <p:nvPr/>
                  </p:nvSpPr>
                  <p:spPr>
                    <a:xfrm>
                      <a:off x="0" y="39522"/>
                      <a:ext cx="1790197" cy="704433"/>
                    </a:xfrm>
                    <a:prstGeom prst="roundRect">
                      <a:avLst>
                        <a:gd name="adj" fmla="val 16667"/>
                      </a:avLst>
                    </a:prstGeom>
                    <a:solidFill>
                      <a:srgbClr val="BF9000"/>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597" name="Shape 597"/>
                    <p:cNvSpPr/>
                    <p:nvPr/>
                  </p:nvSpPr>
                  <p:spPr>
                    <a:xfrm>
                      <a:off x="34387" y="0"/>
                      <a:ext cx="1721421" cy="78347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solidFill>
                            <a:srgbClr val="FFFFFF"/>
                          </a:solidFill>
                          <a:latin typeface="+mn-lt"/>
                          <a:ea typeface="+mn-ea"/>
                          <a:cs typeface="+mn-cs"/>
                          <a:sym typeface="Calibri"/>
                        </a:defRPr>
                      </a:lvl1pPr>
                    </a:lstStyle>
                    <a:p>
                      <a:r>
                        <a:t>cri-containerd</a:t>
                      </a:r>
                    </a:p>
                  </p:txBody>
                </p:sp>
              </p:grpSp>
              <p:sp>
                <p:nvSpPr>
                  <p:cNvPr id="599" name="Shape 599" descr="Shape 301"/>
                  <p:cNvSpPr/>
                  <p:nvPr/>
                </p:nvSpPr>
                <p:spPr>
                  <a:xfrm>
                    <a:off x="1358204" y="604975"/>
                    <a:ext cx="749106" cy="1"/>
                  </a:xfrm>
                  <a:prstGeom prst="line">
                    <a:avLst/>
                  </a:prstGeom>
                  <a:noFill/>
                  <a:ln w="9525" cap="flat">
                    <a:solidFill>
                      <a:srgbClr val="424242"/>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sp>
                <p:nvSpPr>
                  <p:cNvPr id="600" name="Shape 600" descr="Shape 302"/>
                  <p:cNvSpPr/>
                  <p:nvPr/>
                </p:nvSpPr>
                <p:spPr>
                  <a:xfrm>
                    <a:off x="3897588" y="604975"/>
                    <a:ext cx="491825" cy="1"/>
                  </a:xfrm>
                  <a:prstGeom prst="line">
                    <a:avLst/>
                  </a:prstGeom>
                  <a:noFill/>
                  <a:ln w="9525" cap="flat">
                    <a:solidFill>
                      <a:srgbClr val="424242"/>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grpSp>
                <p:nvGrpSpPr>
                  <p:cNvPr id="603" name="Group 603" descr="Shape 303"/>
                  <p:cNvGrpSpPr/>
                  <p:nvPr/>
                </p:nvGrpSpPr>
                <p:grpSpPr>
                  <a:xfrm>
                    <a:off x="4389265" y="213237"/>
                    <a:ext cx="1358205" cy="783478"/>
                    <a:chOff x="0" y="0"/>
                    <a:chExt cx="1358204" cy="783477"/>
                  </a:xfrm>
                </p:grpSpPr>
                <p:sp>
                  <p:nvSpPr>
                    <p:cNvPr id="601" name="Shape 601"/>
                    <p:cNvSpPr/>
                    <p:nvPr/>
                  </p:nvSpPr>
                  <p:spPr>
                    <a:xfrm>
                      <a:off x="0" y="39522"/>
                      <a:ext cx="1358205" cy="704433"/>
                    </a:xfrm>
                    <a:prstGeom prst="roundRect">
                      <a:avLst>
                        <a:gd name="adj" fmla="val 16667"/>
                      </a:avLst>
                    </a:prstGeom>
                    <a:solidFill>
                      <a:srgbClr val="999999"/>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602" name="Shape 602"/>
                    <p:cNvSpPr/>
                    <p:nvPr/>
                  </p:nvSpPr>
                  <p:spPr>
                    <a:xfrm>
                      <a:off x="34387" y="0"/>
                      <a:ext cx="1289428" cy="78347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solidFill>
                            <a:srgbClr val="FFFFFF"/>
                          </a:solidFill>
                          <a:latin typeface="+mn-lt"/>
                          <a:ea typeface="+mn-ea"/>
                          <a:cs typeface="+mn-cs"/>
                          <a:sym typeface="Calibri"/>
                        </a:defRPr>
                      </a:lvl1pPr>
                    </a:lstStyle>
                    <a:p>
                      <a:r>
                        <a:t>containerd</a:t>
                      </a:r>
                    </a:p>
                  </p:txBody>
                </p:sp>
              </p:grpSp>
              <p:grpSp>
                <p:nvGrpSpPr>
                  <p:cNvPr id="606" name="Group 606" descr="Shape 304"/>
                  <p:cNvGrpSpPr/>
                  <p:nvPr/>
                </p:nvGrpSpPr>
                <p:grpSpPr>
                  <a:xfrm>
                    <a:off x="6551456" y="252760"/>
                    <a:ext cx="1524540" cy="704432"/>
                    <a:chOff x="0" y="0"/>
                    <a:chExt cx="1524539" cy="704431"/>
                  </a:xfrm>
                </p:grpSpPr>
                <p:sp>
                  <p:nvSpPr>
                    <p:cNvPr id="604" name="Shape 604"/>
                    <p:cNvSpPr/>
                    <p:nvPr/>
                  </p:nvSpPr>
                  <p:spPr>
                    <a:xfrm>
                      <a:off x="0" y="0"/>
                      <a:ext cx="1524540" cy="704432"/>
                    </a:xfrm>
                    <a:prstGeom prst="roundRect">
                      <a:avLst>
                        <a:gd name="adj" fmla="val 16667"/>
                      </a:avLst>
                    </a:prstGeom>
                    <a:solidFill>
                      <a:srgbClr val="FFFFFF"/>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605" name="Shape 605"/>
                    <p:cNvSpPr/>
                    <p:nvPr/>
                  </p:nvSpPr>
                  <p:spPr>
                    <a:xfrm>
                      <a:off x="34387" y="95566"/>
                      <a:ext cx="1455764"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container</a:t>
                      </a:r>
                    </a:p>
                  </p:txBody>
                </p:sp>
              </p:grpSp>
              <p:grpSp>
                <p:nvGrpSpPr>
                  <p:cNvPr id="609" name="Group 609" descr="Shape 305"/>
                  <p:cNvGrpSpPr/>
                  <p:nvPr/>
                </p:nvGrpSpPr>
                <p:grpSpPr>
                  <a:xfrm>
                    <a:off x="6348756" y="453133"/>
                    <a:ext cx="1524540" cy="704433"/>
                    <a:chOff x="0" y="0"/>
                    <a:chExt cx="1524539" cy="704431"/>
                  </a:xfrm>
                </p:grpSpPr>
                <p:sp>
                  <p:nvSpPr>
                    <p:cNvPr id="607" name="Shape 607"/>
                    <p:cNvSpPr/>
                    <p:nvPr/>
                  </p:nvSpPr>
                  <p:spPr>
                    <a:xfrm>
                      <a:off x="0" y="0"/>
                      <a:ext cx="1524540" cy="704432"/>
                    </a:xfrm>
                    <a:prstGeom prst="roundRect">
                      <a:avLst>
                        <a:gd name="adj" fmla="val 16667"/>
                      </a:avLst>
                    </a:prstGeom>
                    <a:solidFill>
                      <a:srgbClr val="FFFFFF"/>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608" name="Shape 608"/>
                    <p:cNvSpPr/>
                    <p:nvPr/>
                  </p:nvSpPr>
                  <p:spPr>
                    <a:xfrm>
                      <a:off x="34387" y="95566"/>
                      <a:ext cx="1455764"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container</a:t>
                      </a:r>
                    </a:p>
                  </p:txBody>
                </p:sp>
              </p:grpSp>
              <p:sp>
                <p:nvSpPr>
                  <p:cNvPr id="610" name="Shape 610" descr="Shape 306"/>
                  <p:cNvSpPr/>
                  <p:nvPr/>
                </p:nvSpPr>
                <p:spPr>
                  <a:xfrm flipV="1">
                    <a:off x="5747469" y="361257"/>
                    <a:ext cx="838058" cy="243719"/>
                  </a:xfrm>
                  <a:prstGeom prst="line">
                    <a:avLst/>
                  </a:prstGeom>
                  <a:noFill/>
                  <a:ln w="9525" cap="flat">
                    <a:solidFill>
                      <a:srgbClr val="424242"/>
                    </a:solidFill>
                    <a:prstDash val="solid"/>
                    <a:round/>
                    <a:tailEnd type="triangle" w="med" len="med"/>
                  </a:ln>
                  <a:effectLst/>
                </p:spPr>
                <p:txBody>
                  <a:bodyPr wrap="square" lIns="45719" tIns="45719" rIns="45719" bIns="45719" numCol="1" anchor="t">
                    <a:noAutofit/>
                  </a:bodyPr>
                  <a:lstStyle/>
                  <a:p>
                    <a:pPr defTabSz="914400">
                      <a:defRPr sz="1400"/>
                    </a:pPr>
                    <a:endParaRPr/>
                  </a:p>
                </p:txBody>
              </p:sp>
              <p:sp>
                <p:nvSpPr>
                  <p:cNvPr id="611" name="Shape 611" descr="Shape 307"/>
                  <p:cNvSpPr/>
                  <p:nvPr/>
                </p:nvSpPr>
                <p:spPr>
                  <a:xfrm flipV="1">
                    <a:off x="5747470" y="193725"/>
                    <a:ext cx="972083" cy="411251"/>
                  </a:xfrm>
                  <a:prstGeom prst="line">
                    <a:avLst/>
                  </a:prstGeom>
                  <a:noFill/>
                  <a:ln w="9525" cap="flat">
                    <a:solidFill>
                      <a:srgbClr val="424242"/>
                    </a:solidFill>
                    <a:prstDash val="solid"/>
                    <a:round/>
                    <a:tailEnd type="triangle" w="med" len="med"/>
                  </a:ln>
                  <a:effectLst/>
                </p:spPr>
                <p:txBody>
                  <a:bodyPr wrap="square" lIns="45719" tIns="45719" rIns="45719" bIns="45719" numCol="1" anchor="t">
                    <a:noAutofit/>
                  </a:bodyPr>
                  <a:lstStyle/>
                  <a:p>
                    <a:pPr defTabSz="914400">
                      <a:defRPr sz="1400"/>
                    </a:pPr>
                    <a:endParaRPr/>
                  </a:p>
                </p:txBody>
              </p:sp>
              <p:sp>
                <p:nvSpPr>
                  <p:cNvPr id="612" name="Shape 612" descr="Shape 308"/>
                  <p:cNvSpPr/>
                  <p:nvPr/>
                </p:nvSpPr>
                <p:spPr>
                  <a:xfrm flipV="1">
                    <a:off x="5747469" y="93206"/>
                    <a:ext cx="1139615" cy="511770"/>
                  </a:xfrm>
                  <a:prstGeom prst="line">
                    <a:avLst/>
                  </a:prstGeom>
                  <a:noFill/>
                  <a:ln w="9525" cap="flat">
                    <a:solidFill>
                      <a:srgbClr val="424242"/>
                    </a:solidFill>
                    <a:prstDash val="solid"/>
                    <a:round/>
                    <a:tailEnd type="triangle" w="med" len="med"/>
                  </a:ln>
                  <a:effectLst/>
                </p:spPr>
                <p:txBody>
                  <a:bodyPr wrap="square" lIns="45719" tIns="45719" rIns="45719" bIns="45719" numCol="1" anchor="t">
                    <a:noAutofit/>
                  </a:bodyPr>
                  <a:lstStyle/>
                  <a:p>
                    <a:pPr defTabSz="914400">
                      <a:defRPr sz="1400"/>
                    </a:pPr>
                    <a:endParaRPr/>
                  </a:p>
                </p:txBody>
              </p:sp>
              <p:sp>
                <p:nvSpPr>
                  <p:cNvPr id="613" name="Shape 613" descr="Shape 309"/>
                  <p:cNvSpPr/>
                  <p:nvPr/>
                </p:nvSpPr>
                <p:spPr>
                  <a:xfrm flipV="1">
                    <a:off x="5747470" y="495681"/>
                    <a:ext cx="619867" cy="109295"/>
                  </a:xfrm>
                  <a:prstGeom prst="line">
                    <a:avLst/>
                  </a:prstGeom>
                  <a:noFill/>
                  <a:ln w="9525" cap="flat">
                    <a:solidFill>
                      <a:srgbClr val="424242"/>
                    </a:solidFill>
                    <a:prstDash val="solid"/>
                    <a:round/>
                    <a:tailEnd type="triangle" w="med" len="med"/>
                  </a:ln>
                  <a:effectLst/>
                </p:spPr>
                <p:txBody>
                  <a:bodyPr wrap="square" lIns="45719" tIns="45719" rIns="45719" bIns="45719" numCol="1" anchor="t">
                    <a:noAutofit/>
                  </a:bodyPr>
                  <a:lstStyle/>
                  <a:p>
                    <a:pPr defTabSz="914400">
                      <a:defRPr sz="1400"/>
                    </a:pPr>
                    <a:endParaRPr/>
                  </a:p>
                </p:txBody>
              </p:sp>
            </p:grpSp>
            <p:sp>
              <p:nvSpPr>
                <p:cNvPr id="615" name="Shape 615" descr="Shape 310"/>
                <p:cNvSpPr/>
                <p:nvPr/>
              </p:nvSpPr>
              <p:spPr>
                <a:xfrm>
                  <a:off x="1380574" y="212838"/>
                  <a:ext cx="704433"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CRI</a:t>
                  </a:r>
                </a:p>
              </p:txBody>
            </p:sp>
          </p:grpSp>
          <p:sp>
            <p:nvSpPr>
              <p:cNvPr id="617" name="Shape 617" descr="Shape 311"/>
              <p:cNvSpPr/>
              <p:nvPr/>
            </p:nvSpPr>
            <p:spPr>
              <a:xfrm>
                <a:off x="4133795" y="1200046"/>
                <a:ext cx="469488" cy="570008"/>
              </a:xfrm>
              <a:custGeom>
                <a:avLst/>
                <a:gdLst/>
                <a:ahLst/>
                <a:cxnLst>
                  <a:cxn ang="0">
                    <a:pos x="wd2" y="hd2"/>
                  </a:cxn>
                  <a:cxn ang="5400000">
                    <a:pos x="wd2" y="hd2"/>
                  </a:cxn>
                  <a:cxn ang="10800000">
                    <a:pos x="wd2" y="hd2"/>
                  </a:cxn>
                  <a:cxn ang="16200000">
                    <a:pos x="wd2" y="hd2"/>
                  </a:cxn>
                </a:cxnLst>
                <a:rect l="0" t="0" r="r" b="b"/>
                <a:pathLst>
                  <a:path w="21600" h="21600" extrusionOk="0">
                    <a:moveTo>
                      <a:pt x="0" y="12705"/>
                    </a:moveTo>
                    <a:lnTo>
                      <a:pt x="5400" y="12705"/>
                    </a:lnTo>
                    <a:lnTo>
                      <a:pt x="5400" y="0"/>
                    </a:lnTo>
                    <a:lnTo>
                      <a:pt x="16200" y="0"/>
                    </a:lnTo>
                    <a:lnTo>
                      <a:pt x="16200" y="12705"/>
                    </a:lnTo>
                    <a:lnTo>
                      <a:pt x="21600" y="12705"/>
                    </a:lnTo>
                    <a:lnTo>
                      <a:pt x="10800" y="21600"/>
                    </a:lnTo>
                    <a:close/>
                  </a:path>
                </a:pathLst>
              </a:custGeom>
              <a:solidFill>
                <a:srgbClr val="FFFFFF"/>
              </a:solidFill>
              <a:ln w="9525" cap="flat">
                <a:solidFill>
                  <a:srgbClr val="424242"/>
                </a:solidFill>
                <a:prstDash val="solid"/>
                <a:round/>
              </a:ln>
              <a:effectLst/>
            </p:spPr>
            <p:txBody>
              <a:bodyPr wrap="square" lIns="45719" tIns="45719" rIns="45719" bIns="45719" numCol="1" anchor="ctr">
                <a:noAutofit/>
              </a:bodyPr>
              <a:lstStyle/>
              <a:p>
                <a:pPr defTabSz="914400">
                  <a:defRPr sz="1400"/>
                </a:pPr>
                <a:endParaRPr/>
              </a:p>
            </p:txBody>
          </p:sp>
        </p:grpSp>
        <p:sp>
          <p:nvSpPr>
            <p:cNvPr id="619" name="Shape 619" descr="Shape 312"/>
            <p:cNvSpPr/>
            <p:nvPr/>
          </p:nvSpPr>
          <p:spPr>
            <a:xfrm>
              <a:off x="194656" y="348326"/>
              <a:ext cx="1530123" cy="513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dockershim</a:t>
              </a:r>
            </a:p>
          </p:txBody>
        </p:sp>
        <p:sp>
          <p:nvSpPr>
            <p:cNvPr id="620" name="Shape 620" descr="Shape 313"/>
            <p:cNvSpPr/>
            <p:nvPr/>
          </p:nvSpPr>
          <p:spPr>
            <a:xfrm>
              <a:off x="0" y="2025771"/>
              <a:ext cx="1720790" cy="78347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cri-containerd</a:t>
              </a:r>
            </a:p>
          </p:txBody>
        </p:sp>
      </p:gr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5" name="Shape 625"/>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15</a:t>
            </a:fld>
            <a:endParaRPr/>
          </a:p>
        </p:txBody>
      </p:sp>
      <p:sp>
        <p:nvSpPr>
          <p:cNvPr id="626" name="Shape 626"/>
          <p:cNvSpPr>
            <a:spLocks noGrp="1"/>
          </p:cNvSpPr>
          <p:nvPr>
            <p:ph type="title"/>
          </p:nvPr>
        </p:nvSpPr>
        <p:spPr>
          <a:prstGeom prst="rect">
            <a:avLst/>
          </a:prstGeom>
        </p:spPr>
        <p:txBody>
          <a:bodyPr/>
          <a:lstStyle>
            <a:lvl1pPr defTabSz="896045">
              <a:defRPr sz="3136"/>
            </a:lvl1pPr>
          </a:lstStyle>
          <a:p>
            <a:r>
              <a:t>Architecture</a:t>
            </a:r>
          </a:p>
        </p:txBody>
      </p:sp>
      <p:grpSp>
        <p:nvGrpSpPr>
          <p:cNvPr id="687" name="Group 687" descr="Shape 320"/>
          <p:cNvGrpSpPr/>
          <p:nvPr/>
        </p:nvGrpSpPr>
        <p:grpSpPr>
          <a:xfrm>
            <a:off x="374749" y="1155900"/>
            <a:ext cx="11263687" cy="4438070"/>
            <a:chOff x="0" y="0"/>
            <a:chExt cx="11263685" cy="4438069"/>
          </a:xfrm>
        </p:grpSpPr>
        <p:pic>
          <p:nvPicPr>
            <p:cNvPr id="627" name="image5.png" descr="Shape 321"/>
            <p:cNvPicPr>
              <a:picLocks noChangeAspect="1"/>
            </p:cNvPicPr>
            <p:nvPr/>
          </p:nvPicPr>
          <p:blipFill>
            <a:blip r:embed="rId3">
              <a:extLst/>
            </a:blip>
            <a:stretch>
              <a:fillRect/>
            </a:stretch>
          </p:blipFill>
          <p:spPr>
            <a:xfrm>
              <a:off x="7314441" y="493804"/>
              <a:ext cx="2615333" cy="787248"/>
            </a:xfrm>
            <a:prstGeom prst="rect">
              <a:avLst/>
            </a:prstGeom>
            <a:ln w="12700" cap="flat">
              <a:noFill/>
              <a:miter lim="400000"/>
            </a:ln>
            <a:effectLst/>
          </p:spPr>
        </p:pic>
        <p:sp>
          <p:nvSpPr>
            <p:cNvPr id="628" name="Shape 628" descr="Shape 322"/>
            <p:cNvSpPr/>
            <p:nvPr/>
          </p:nvSpPr>
          <p:spPr>
            <a:xfrm>
              <a:off x="7282478" y="377059"/>
              <a:ext cx="2679250" cy="1020742"/>
            </a:xfrm>
            <a:prstGeom prst="roundRect">
              <a:avLst>
                <a:gd name="adj" fmla="val 16667"/>
              </a:avLst>
            </a:prstGeom>
            <a:solidFill>
              <a:srgbClr val="FFFFFF"/>
            </a:solidFill>
            <a:ln w="9525" cap="flat">
              <a:solidFill>
                <a:srgbClr val="595959"/>
              </a:solidFill>
              <a:prstDash val="solid"/>
              <a:round/>
            </a:ln>
            <a:effectLst/>
          </p:spPr>
          <p:txBody>
            <a:bodyPr wrap="square" lIns="45719" tIns="45719" rIns="45719" bIns="45719" numCol="1" anchor="ctr">
              <a:noAutofit/>
            </a:bodyPr>
            <a:lstStyle/>
            <a:p>
              <a:pPr defTabSz="914400">
                <a:defRPr sz="1400"/>
              </a:pPr>
              <a:endParaRPr/>
            </a:p>
          </p:txBody>
        </p:sp>
        <p:grpSp>
          <p:nvGrpSpPr>
            <p:cNvPr id="631" name="Group 631" descr="Shape 323"/>
            <p:cNvGrpSpPr/>
            <p:nvPr/>
          </p:nvGrpSpPr>
          <p:grpSpPr>
            <a:xfrm>
              <a:off x="9961727" y="1663930"/>
              <a:ext cx="1301959" cy="1006149"/>
              <a:chOff x="0" y="0"/>
              <a:chExt cx="1301958" cy="1006148"/>
            </a:xfrm>
          </p:grpSpPr>
          <p:sp>
            <p:nvSpPr>
              <p:cNvPr id="629" name="Shape 629"/>
              <p:cNvSpPr/>
              <p:nvPr/>
            </p:nvSpPr>
            <p:spPr>
              <a:xfrm>
                <a:off x="-1" y="0"/>
                <a:ext cx="1301960" cy="1006149"/>
              </a:xfrm>
              <a:prstGeom prst="rect">
                <a:avLst/>
              </a:prstGeom>
              <a:noFill/>
              <a:ln w="9525" cap="flat">
                <a:solidFill>
                  <a:srgbClr val="595959"/>
                </a:solidFill>
                <a:prstDash val="dash"/>
                <a:round/>
              </a:ln>
              <a:effectLst/>
            </p:spPr>
            <p:txBody>
              <a:bodyPr wrap="square" lIns="45719" tIns="45719" rIns="45719" bIns="45719" numCol="1" anchor="ctr">
                <a:noAutofit/>
              </a:bodyPr>
              <a:lstStyle/>
              <a:p>
                <a:pPr algn="ctr" defTabSz="914400">
                  <a:defRPr sz="1400"/>
                </a:pPr>
                <a:endParaRPr/>
              </a:p>
            </p:txBody>
          </p:sp>
          <p:sp>
            <p:nvSpPr>
              <p:cNvPr id="630" name="Shape 630"/>
              <p:cNvSpPr/>
              <p:nvPr/>
            </p:nvSpPr>
            <p:spPr>
              <a:xfrm>
                <a:off x="-1" y="249302"/>
                <a:ext cx="1301960" cy="5075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Pod B</a:t>
                </a:r>
              </a:p>
            </p:txBody>
          </p:sp>
        </p:grpSp>
        <p:sp>
          <p:nvSpPr>
            <p:cNvPr id="632" name="Shape 632" descr="Shape 324"/>
            <p:cNvSpPr/>
            <p:nvPr/>
          </p:nvSpPr>
          <p:spPr>
            <a:xfrm flipH="1" flipV="1">
              <a:off x="8622103" y="1397702"/>
              <a:ext cx="1990604" cy="266229"/>
            </a:xfrm>
            <a:prstGeom prst="line">
              <a:avLst/>
            </a:prstGeom>
            <a:noFill/>
            <a:ln w="9525" cap="flat">
              <a:solidFill>
                <a:srgbClr val="595959"/>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grpSp>
          <p:nvGrpSpPr>
            <p:cNvPr id="635" name="Group 635" descr="Shape 325"/>
            <p:cNvGrpSpPr/>
            <p:nvPr/>
          </p:nvGrpSpPr>
          <p:grpSpPr>
            <a:xfrm>
              <a:off x="6351959" y="1646017"/>
              <a:ext cx="3362373" cy="2792053"/>
              <a:chOff x="0" y="0"/>
              <a:chExt cx="3362372" cy="2792051"/>
            </a:xfrm>
          </p:grpSpPr>
          <p:sp>
            <p:nvSpPr>
              <p:cNvPr id="633" name="Shape 633"/>
              <p:cNvSpPr/>
              <p:nvPr/>
            </p:nvSpPr>
            <p:spPr>
              <a:xfrm>
                <a:off x="-1" y="-1"/>
                <a:ext cx="3362374" cy="2792053"/>
              </a:xfrm>
              <a:prstGeom prst="rect">
                <a:avLst/>
              </a:prstGeom>
              <a:noFill/>
              <a:ln w="9525" cap="flat">
                <a:solidFill>
                  <a:srgbClr val="595959"/>
                </a:solidFill>
                <a:prstDash val="dash"/>
                <a:round/>
              </a:ln>
              <a:effectLst/>
            </p:spPr>
            <p:txBody>
              <a:bodyPr wrap="square" lIns="45719" tIns="45719" rIns="45719" bIns="45719" numCol="1" anchor="b">
                <a:noAutofit/>
              </a:bodyPr>
              <a:lstStyle/>
              <a:p>
                <a:pPr algn="ctr" defTabSz="914400">
                  <a:defRPr sz="1400"/>
                </a:pPr>
                <a:endParaRPr/>
              </a:p>
            </p:txBody>
          </p:sp>
          <p:sp>
            <p:nvSpPr>
              <p:cNvPr id="634" name="Shape 634"/>
              <p:cNvSpPr/>
              <p:nvPr/>
            </p:nvSpPr>
            <p:spPr>
              <a:xfrm>
                <a:off x="-1" y="2284507"/>
                <a:ext cx="3362374" cy="5075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b">
                <a:noAutofit/>
              </a:bodyPr>
              <a:lstStyle>
                <a:lvl1pPr algn="ctr" defTabSz="914400">
                  <a:defRPr sz="1400">
                    <a:latin typeface="+mn-lt"/>
                    <a:ea typeface="+mn-ea"/>
                    <a:cs typeface="+mn-cs"/>
                    <a:sym typeface="Calibri"/>
                  </a:defRPr>
                </a:lvl1pPr>
              </a:lstStyle>
              <a:p>
                <a:r>
                  <a:t>Pod A Cgroups</a:t>
                </a:r>
              </a:p>
            </p:txBody>
          </p:sp>
        </p:grpSp>
        <p:grpSp>
          <p:nvGrpSpPr>
            <p:cNvPr id="638" name="Group 638" descr="Shape 326"/>
            <p:cNvGrpSpPr/>
            <p:nvPr/>
          </p:nvGrpSpPr>
          <p:grpSpPr>
            <a:xfrm>
              <a:off x="6495821" y="2499133"/>
              <a:ext cx="3036194" cy="1446709"/>
              <a:chOff x="0" y="0"/>
              <a:chExt cx="3036192" cy="1446707"/>
            </a:xfrm>
          </p:grpSpPr>
          <p:sp>
            <p:nvSpPr>
              <p:cNvPr id="636" name="Shape 636"/>
              <p:cNvSpPr/>
              <p:nvPr/>
            </p:nvSpPr>
            <p:spPr>
              <a:xfrm>
                <a:off x="-1" y="0"/>
                <a:ext cx="3036194" cy="1446708"/>
              </a:xfrm>
              <a:prstGeom prst="rect">
                <a:avLst/>
              </a:prstGeom>
              <a:noFill/>
              <a:ln w="9525" cap="flat">
                <a:solidFill>
                  <a:srgbClr val="595959"/>
                </a:solidFill>
                <a:prstDash val="dash"/>
                <a:round/>
              </a:ln>
              <a:effectLst/>
            </p:spPr>
            <p:txBody>
              <a:bodyPr wrap="square" lIns="45719" tIns="45719" rIns="45719" bIns="45719" numCol="1" anchor="b">
                <a:noAutofit/>
              </a:bodyPr>
              <a:lstStyle/>
              <a:p>
                <a:pPr algn="ctr" defTabSz="914400">
                  <a:defRPr sz="1400"/>
                </a:pPr>
                <a:endParaRPr/>
              </a:p>
            </p:txBody>
          </p:sp>
          <p:sp>
            <p:nvSpPr>
              <p:cNvPr id="637" name="Shape 637"/>
              <p:cNvSpPr/>
              <p:nvPr/>
            </p:nvSpPr>
            <p:spPr>
              <a:xfrm>
                <a:off x="-1" y="939163"/>
                <a:ext cx="3036194" cy="5075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b">
                <a:noAutofit/>
              </a:bodyPr>
              <a:lstStyle>
                <a:lvl1pPr algn="ctr" defTabSz="914400">
                  <a:defRPr sz="1400">
                    <a:latin typeface="+mn-lt"/>
                    <a:ea typeface="+mn-ea"/>
                    <a:cs typeface="+mn-cs"/>
                    <a:sym typeface="Calibri"/>
                  </a:defRPr>
                </a:lvl1pPr>
              </a:lstStyle>
              <a:p>
                <a:r>
                  <a:t>Pod A Namespaces</a:t>
                </a:r>
              </a:p>
            </p:txBody>
          </p:sp>
        </p:grpSp>
        <p:grpSp>
          <p:nvGrpSpPr>
            <p:cNvPr id="641" name="Group 641" descr="Shape 327"/>
            <p:cNvGrpSpPr/>
            <p:nvPr/>
          </p:nvGrpSpPr>
          <p:grpSpPr>
            <a:xfrm>
              <a:off x="2154416" y="0"/>
              <a:ext cx="3195142" cy="3357246"/>
              <a:chOff x="0" y="0"/>
              <a:chExt cx="3195141" cy="3357245"/>
            </a:xfrm>
          </p:grpSpPr>
          <p:sp>
            <p:nvSpPr>
              <p:cNvPr id="639" name="Shape 639"/>
              <p:cNvSpPr/>
              <p:nvPr/>
            </p:nvSpPr>
            <p:spPr>
              <a:xfrm>
                <a:off x="0" y="0"/>
                <a:ext cx="3195142" cy="3357246"/>
              </a:xfrm>
              <a:prstGeom prst="roundRect">
                <a:avLst>
                  <a:gd name="adj" fmla="val 16667"/>
                </a:avLst>
              </a:prstGeom>
              <a:solidFill>
                <a:srgbClr val="FFFFFF"/>
              </a:solidFill>
              <a:ln w="9525" cap="flat">
                <a:solidFill>
                  <a:srgbClr val="464646"/>
                </a:solidFill>
                <a:prstDash val="solid"/>
                <a:round/>
              </a:ln>
              <a:effectLst/>
            </p:spPr>
            <p:txBody>
              <a:bodyPr wrap="square" lIns="45719" tIns="45719" rIns="45719" bIns="45719" numCol="1" anchor="t">
                <a:noAutofit/>
              </a:bodyPr>
              <a:lstStyle/>
              <a:p>
                <a:pPr algn="ctr" defTabSz="914400">
                  <a:defRPr sz="1400"/>
                </a:pPr>
                <a:endParaRPr/>
              </a:p>
            </p:txBody>
          </p:sp>
          <p:sp>
            <p:nvSpPr>
              <p:cNvPr id="640" name="Shape 640"/>
              <p:cNvSpPr/>
              <p:nvPr/>
            </p:nvSpPr>
            <p:spPr>
              <a:xfrm>
                <a:off x="155973" y="155973"/>
                <a:ext cx="2883196" cy="70790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noAutofit/>
              </a:bodyPr>
              <a:lstStyle>
                <a:lvl1pPr algn="ctr" defTabSz="914400">
                  <a:defRPr sz="2400">
                    <a:latin typeface="+mn-lt"/>
                    <a:ea typeface="+mn-ea"/>
                    <a:cs typeface="+mn-cs"/>
                    <a:sym typeface="Calibri"/>
                  </a:defRPr>
                </a:lvl1pPr>
              </a:lstStyle>
              <a:p>
                <a:r>
                  <a:t>cri-containerd</a:t>
                </a:r>
              </a:p>
            </p:txBody>
          </p:sp>
        </p:grpSp>
        <p:grpSp>
          <p:nvGrpSpPr>
            <p:cNvPr id="644" name="Group 644" descr="Shape 328"/>
            <p:cNvGrpSpPr/>
            <p:nvPr/>
          </p:nvGrpSpPr>
          <p:grpSpPr>
            <a:xfrm>
              <a:off x="6687341" y="2618213"/>
              <a:ext cx="1158393" cy="1041844"/>
              <a:chOff x="0" y="0"/>
              <a:chExt cx="1158391" cy="1041842"/>
            </a:xfrm>
          </p:grpSpPr>
          <p:sp>
            <p:nvSpPr>
              <p:cNvPr id="642" name="Shape 642"/>
              <p:cNvSpPr/>
              <p:nvPr/>
            </p:nvSpPr>
            <p:spPr>
              <a:xfrm>
                <a:off x="0" y="182909"/>
                <a:ext cx="1158392" cy="676025"/>
              </a:xfrm>
              <a:prstGeom prst="rect">
                <a:avLst/>
              </a:prstGeom>
              <a:noFill/>
              <a:ln w="9525" cap="flat">
                <a:solidFill>
                  <a:srgbClr val="464646"/>
                </a:solidFill>
                <a:prstDash val="solid"/>
                <a:round/>
              </a:ln>
              <a:effectLst/>
            </p:spPr>
            <p:txBody>
              <a:bodyPr wrap="square" lIns="45719" tIns="45719" rIns="45719" bIns="45719" numCol="1" anchor="ctr">
                <a:noAutofit/>
              </a:bodyPr>
              <a:lstStyle/>
              <a:p>
                <a:pPr algn="ctr" defTabSz="914400">
                  <a:defRPr sz="1400"/>
                </a:pPr>
                <a:endParaRPr/>
              </a:p>
            </p:txBody>
          </p:sp>
          <p:sp>
            <p:nvSpPr>
              <p:cNvPr id="643" name="Shape 643"/>
              <p:cNvSpPr/>
              <p:nvPr/>
            </p:nvSpPr>
            <p:spPr>
              <a:xfrm>
                <a:off x="0" y="0"/>
                <a:ext cx="1158392" cy="10418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sandbox container</a:t>
                </a:r>
              </a:p>
            </p:txBody>
          </p:sp>
        </p:grpSp>
        <p:grpSp>
          <p:nvGrpSpPr>
            <p:cNvPr id="647" name="Group 647" descr="Shape 329"/>
            <p:cNvGrpSpPr/>
            <p:nvPr/>
          </p:nvGrpSpPr>
          <p:grpSpPr>
            <a:xfrm>
              <a:off x="6727769" y="1795582"/>
              <a:ext cx="1077538" cy="607726"/>
              <a:chOff x="0" y="0"/>
              <a:chExt cx="1077536" cy="607725"/>
            </a:xfrm>
          </p:grpSpPr>
          <p:sp>
            <p:nvSpPr>
              <p:cNvPr id="645" name="Shape 645"/>
              <p:cNvSpPr/>
              <p:nvPr/>
            </p:nvSpPr>
            <p:spPr>
              <a:xfrm>
                <a:off x="0" y="56959"/>
                <a:ext cx="1077537" cy="493807"/>
              </a:xfrm>
              <a:prstGeom prst="roundRect">
                <a:avLst>
                  <a:gd name="adj" fmla="val 16667"/>
                </a:avLst>
              </a:prstGeom>
              <a:noFill/>
              <a:ln w="9525" cap="flat">
                <a:solidFill>
                  <a:srgbClr val="464646"/>
                </a:solidFill>
                <a:prstDash val="solid"/>
                <a:round/>
              </a:ln>
              <a:effectLst/>
            </p:spPr>
            <p:txBody>
              <a:bodyPr wrap="square" lIns="45719" tIns="45719" rIns="45719" bIns="45719" numCol="1" anchor="ctr">
                <a:noAutofit/>
              </a:bodyPr>
              <a:lstStyle/>
              <a:p>
                <a:pPr algn="ctr" defTabSz="914400">
                  <a:defRPr sz="1400"/>
                </a:pPr>
                <a:endParaRPr/>
              </a:p>
            </p:txBody>
          </p:sp>
          <p:sp>
            <p:nvSpPr>
              <p:cNvPr id="646" name="Shape 646"/>
              <p:cNvSpPr/>
              <p:nvPr/>
            </p:nvSpPr>
            <p:spPr>
              <a:xfrm>
                <a:off x="24105" y="0"/>
                <a:ext cx="1029327" cy="60772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000">
                    <a:latin typeface="+mn-lt"/>
                    <a:ea typeface="+mn-ea"/>
                    <a:cs typeface="+mn-cs"/>
                    <a:sym typeface="Calibri"/>
                  </a:defRPr>
                </a:lvl1pPr>
              </a:lstStyle>
              <a:p>
                <a:r>
                  <a:t>containerd shim</a:t>
                </a:r>
              </a:p>
            </p:txBody>
          </p:sp>
        </p:grpSp>
        <p:grpSp>
          <p:nvGrpSpPr>
            <p:cNvPr id="650" name="Group 650" descr="Shape 330"/>
            <p:cNvGrpSpPr/>
            <p:nvPr/>
          </p:nvGrpSpPr>
          <p:grpSpPr>
            <a:xfrm>
              <a:off x="2282009" y="855022"/>
              <a:ext cx="1158392" cy="1002205"/>
              <a:chOff x="0" y="0"/>
              <a:chExt cx="1158391" cy="1002204"/>
            </a:xfrm>
          </p:grpSpPr>
          <p:sp>
            <p:nvSpPr>
              <p:cNvPr id="648" name="Shape 648"/>
              <p:cNvSpPr/>
              <p:nvPr/>
            </p:nvSpPr>
            <p:spPr>
              <a:xfrm>
                <a:off x="0" y="-1"/>
                <a:ext cx="1158392" cy="1002206"/>
              </a:xfrm>
              <a:prstGeom prst="rect">
                <a:avLst/>
              </a:prstGeom>
              <a:solidFill>
                <a:srgbClr val="FFFFFF"/>
              </a:solidFill>
              <a:ln w="9525" cap="flat">
                <a:solidFill>
                  <a:srgbClr val="464646"/>
                </a:solidFill>
                <a:prstDash val="solid"/>
                <a:round/>
              </a:ln>
              <a:effectLst/>
            </p:spPr>
            <p:txBody>
              <a:bodyPr wrap="square" lIns="45719" tIns="45719" rIns="45719" bIns="45719" numCol="1" anchor="ctr">
                <a:noAutofit/>
              </a:bodyPr>
              <a:lstStyle/>
              <a:p>
                <a:pPr algn="ctr" defTabSz="914400">
                  <a:defRPr sz="1400"/>
                </a:pPr>
                <a:endParaRPr/>
              </a:p>
            </p:txBody>
          </p:sp>
          <p:sp>
            <p:nvSpPr>
              <p:cNvPr id="649" name="Shape 649"/>
              <p:cNvSpPr/>
              <p:nvPr/>
            </p:nvSpPr>
            <p:spPr>
              <a:xfrm>
                <a:off x="0" y="113755"/>
                <a:ext cx="1158392" cy="77469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image service</a:t>
                </a:r>
              </a:p>
            </p:txBody>
          </p:sp>
        </p:grpSp>
        <p:grpSp>
          <p:nvGrpSpPr>
            <p:cNvPr id="653" name="Group 653" descr="Shape 331"/>
            <p:cNvGrpSpPr/>
            <p:nvPr/>
          </p:nvGrpSpPr>
          <p:grpSpPr>
            <a:xfrm>
              <a:off x="2282009" y="2023569"/>
              <a:ext cx="1158392" cy="1002205"/>
              <a:chOff x="0" y="0"/>
              <a:chExt cx="1158391" cy="1002204"/>
            </a:xfrm>
          </p:grpSpPr>
          <p:sp>
            <p:nvSpPr>
              <p:cNvPr id="651" name="Shape 651"/>
              <p:cNvSpPr/>
              <p:nvPr/>
            </p:nvSpPr>
            <p:spPr>
              <a:xfrm>
                <a:off x="0" y="-1"/>
                <a:ext cx="1158392" cy="1002206"/>
              </a:xfrm>
              <a:prstGeom prst="rect">
                <a:avLst/>
              </a:prstGeom>
              <a:solidFill>
                <a:srgbClr val="FFFFFF"/>
              </a:solidFill>
              <a:ln w="9525" cap="flat">
                <a:solidFill>
                  <a:srgbClr val="464646"/>
                </a:solidFill>
                <a:prstDash val="solid"/>
                <a:round/>
              </a:ln>
              <a:effectLst/>
            </p:spPr>
            <p:txBody>
              <a:bodyPr wrap="square" lIns="45719" tIns="45719" rIns="45719" bIns="45719" numCol="1" anchor="ctr">
                <a:noAutofit/>
              </a:bodyPr>
              <a:lstStyle/>
              <a:p>
                <a:pPr algn="ctr" defTabSz="914400">
                  <a:defRPr sz="1400"/>
                </a:pPr>
                <a:endParaRPr/>
              </a:p>
            </p:txBody>
          </p:sp>
          <p:sp>
            <p:nvSpPr>
              <p:cNvPr id="652" name="Shape 652"/>
              <p:cNvSpPr/>
              <p:nvPr/>
            </p:nvSpPr>
            <p:spPr>
              <a:xfrm>
                <a:off x="0" y="113755"/>
                <a:ext cx="1158392" cy="77469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runtime service</a:t>
                </a:r>
              </a:p>
            </p:txBody>
          </p:sp>
        </p:grpSp>
        <p:grpSp>
          <p:nvGrpSpPr>
            <p:cNvPr id="656" name="Group 656" descr="Shape 332"/>
            <p:cNvGrpSpPr/>
            <p:nvPr/>
          </p:nvGrpSpPr>
          <p:grpSpPr>
            <a:xfrm>
              <a:off x="0" y="997076"/>
              <a:ext cx="1158392" cy="1870309"/>
              <a:chOff x="0" y="0"/>
              <a:chExt cx="1158391" cy="1870307"/>
            </a:xfrm>
          </p:grpSpPr>
          <p:sp>
            <p:nvSpPr>
              <p:cNvPr id="654" name="Shape 654"/>
              <p:cNvSpPr/>
              <p:nvPr/>
            </p:nvSpPr>
            <p:spPr>
              <a:xfrm>
                <a:off x="0" y="0"/>
                <a:ext cx="1158392" cy="1870308"/>
              </a:xfrm>
              <a:prstGeom prst="roundRect">
                <a:avLst>
                  <a:gd name="adj" fmla="val 16667"/>
                </a:avLst>
              </a:prstGeom>
              <a:solidFill>
                <a:srgbClr val="6D9EEB"/>
              </a:solidFill>
              <a:ln w="9525" cap="flat">
                <a:solidFill>
                  <a:srgbClr val="424242"/>
                </a:solidFill>
                <a:prstDash val="solid"/>
                <a:round/>
              </a:ln>
              <a:effectLst/>
            </p:spPr>
            <p:txBody>
              <a:bodyPr wrap="square" lIns="45719" tIns="45719" rIns="45719" bIns="45719" numCol="1" anchor="t">
                <a:noAutofit/>
              </a:bodyPr>
              <a:lstStyle/>
              <a:p>
                <a:pPr algn="ctr" defTabSz="914400">
                  <a:defRPr sz="1400"/>
                </a:pPr>
                <a:endParaRPr/>
              </a:p>
            </p:txBody>
          </p:sp>
          <p:sp>
            <p:nvSpPr>
              <p:cNvPr id="655" name="Shape 655"/>
              <p:cNvSpPr/>
              <p:nvPr/>
            </p:nvSpPr>
            <p:spPr>
              <a:xfrm>
                <a:off x="56548" y="56548"/>
                <a:ext cx="1045296" cy="77469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noAutofit/>
              </a:bodyPr>
              <a:lstStyle>
                <a:lvl1pPr algn="ctr" defTabSz="914400">
                  <a:defRPr sz="1400" b="1">
                    <a:solidFill>
                      <a:srgbClr val="FFFFFF"/>
                    </a:solidFill>
                    <a:latin typeface="+mn-lt"/>
                    <a:ea typeface="+mn-ea"/>
                    <a:cs typeface="+mn-cs"/>
                    <a:sym typeface="Calibri"/>
                  </a:defRPr>
                </a:lvl1pPr>
              </a:lstStyle>
              <a:p>
                <a:r>
                  <a:t>Kubelet</a:t>
                </a:r>
              </a:p>
            </p:txBody>
          </p:sp>
        </p:grpSp>
        <p:grpSp>
          <p:nvGrpSpPr>
            <p:cNvPr id="659" name="Group 659" descr="Shape 333"/>
            <p:cNvGrpSpPr/>
            <p:nvPr/>
          </p:nvGrpSpPr>
          <p:grpSpPr>
            <a:xfrm>
              <a:off x="1132360" y="1667973"/>
              <a:ext cx="1077538" cy="528515"/>
              <a:chOff x="0" y="0"/>
              <a:chExt cx="1077536" cy="528513"/>
            </a:xfrm>
          </p:grpSpPr>
          <p:sp>
            <p:nvSpPr>
              <p:cNvPr id="657" name="Shape 657"/>
              <p:cNvSpPr/>
              <p:nvPr/>
            </p:nvSpPr>
            <p:spPr>
              <a:xfrm>
                <a:off x="0" y="0"/>
                <a:ext cx="1077537" cy="528514"/>
              </a:xfrm>
              <a:prstGeom prst="leftRightArrow">
                <a:avLst>
                  <a:gd name="adj1" fmla="val 50000"/>
                  <a:gd name="adj2" fmla="val 50000"/>
                </a:avLst>
              </a:prstGeom>
              <a:solidFill>
                <a:srgbClr val="EEEEEE"/>
              </a:solidFill>
              <a:ln w="9525" cap="flat">
                <a:solidFill>
                  <a:srgbClr val="595959"/>
                </a:solidFill>
                <a:prstDash val="solid"/>
                <a:round/>
              </a:ln>
              <a:effectLst/>
            </p:spPr>
            <p:txBody>
              <a:bodyPr wrap="square" lIns="45719" tIns="45719" rIns="45719" bIns="45719" numCol="1" anchor="ctr">
                <a:noAutofit/>
              </a:bodyPr>
              <a:lstStyle/>
              <a:p>
                <a:pPr algn="ctr" defTabSz="914400">
                  <a:defRPr sz="1400"/>
                </a:pPr>
                <a:endParaRPr/>
              </a:p>
            </p:txBody>
          </p:sp>
          <p:sp>
            <p:nvSpPr>
              <p:cNvPr id="658" name="Shape 658"/>
              <p:cNvSpPr/>
              <p:nvPr/>
            </p:nvSpPr>
            <p:spPr>
              <a:xfrm>
                <a:off x="132128" y="27181"/>
                <a:ext cx="813281" cy="47415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200">
                    <a:latin typeface="+mn-lt"/>
                    <a:ea typeface="+mn-ea"/>
                    <a:cs typeface="+mn-cs"/>
                    <a:sym typeface="Calibri"/>
                  </a:defRPr>
                </a:lvl1pPr>
              </a:lstStyle>
              <a:p>
                <a:r>
                  <a:t>GRPC</a:t>
                </a:r>
              </a:p>
            </p:txBody>
          </p:sp>
        </p:grpSp>
        <p:sp>
          <p:nvSpPr>
            <p:cNvPr id="660" name="Shape 660" descr="Shape 334"/>
            <p:cNvSpPr/>
            <p:nvPr/>
          </p:nvSpPr>
          <p:spPr>
            <a:xfrm flipV="1">
              <a:off x="3440400" y="1399805"/>
              <a:ext cx="437011" cy="1124867"/>
            </a:xfrm>
            <a:prstGeom prst="line">
              <a:avLst/>
            </a:prstGeom>
            <a:noFill/>
            <a:ln w="19050" cap="flat">
              <a:solidFill>
                <a:srgbClr val="595959"/>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sp>
          <p:nvSpPr>
            <p:cNvPr id="661" name="Shape 661" descr="Shape 336"/>
            <p:cNvSpPr/>
            <p:nvPr/>
          </p:nvSpPr>
          <p:spPr>
            <a:xfrm>
              <a:off x="3440400" y="1356124"/>
              <a:ext cx="437011" cy="43386"/>
            </a:xfrm>
            <a:prstGeom prst="line">
              <a:avLst/>
            </a:prstGeom>
            <a:noFill/>
            <a:ln w="19050" cap="flat">
              <a:solidFill>
                <a:srgbClr val="595959"/>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pic>
          <p:nvPicPr>
            <p:cNvPr id="662" name="image6.png" descr="Shape 337"/>
            <p:cNvPicPr>
              <a:picLocks noChangeAspect="1"/>
            </p:cNvPicPr>
            <p:nvPr/>
          </p:nvPicPr>
          <p:blipFill>
            <a:blip r:embed="rId4">
              <a:extLst/>
            </a:blip>
            <a:stretch>
              <a:fillRect/>
            </a:stretch>
          </p:blipFill>
          <p:spPr>
            <a:xfrm>
              <a:off x="5106808" y="3468468"/>
              <a:ext cx="607180" cy="860151"/>
            </a:xfrm>
            <a:prstGeom prst="rect">
              <a:avLst/>
            </a:prstGeom>
            <a:ln w="12700" cap="flat">
              <a:noFill/>
              <a:miter lim="400000"/>
            </a:ln>
            <a:effectLst/>
          </p:spPr>
        </p:pic>
        <p:grpSp>
          <p:nvGrpSpPr>
            <p:cNvPr id="665" name="Group 665" descr="Shape 338"/>
            <p:cNvGrpSpPr/>
            <p:nvPr/>
          </p:nvGrpSpPr>
          <p:grpSpPr>
            <a:xfrm>
              <a:off x="3877459" y="1184035"/>
              <a:ext cx="1432904" cy="1099274"/>
              <a:chOff x="0" y="0"/>
              <a:chExt cx="1432903" cy="1099273"/>
            </a:xfrm>
          </p:grpSpPr>
          <p:pic>
            <p:nvPicPr>
              <p:cNvPr id="663" name="image5.png" descr="Shape 335"/>
              <p:cNvPicPr>
                <a:picLocks noChangeAspect="1"/>
              </p:cNvPicPr>
              <p:nvPr/>
            </p:nvPicPr>
            <p:blipFill>
              <a:blip r:embed="rId3">
                <a:extLst/>
              </a:blip>
              <a:stretch>
                <a:fillRect/>
              </a:stretch>
            </p:blipFill>
            <p:spPr>
              <a:xfrm>
                <a:off x="0" y="0"/>
                <a:ext cx="1432904" cy="431333"/>
              </a:xfrm>
              <a:prstGeom prst="rect">
                <a:avLst/>
              </a:prstGeom>
              <a:ln w="12700" cap="flat">
                <a:noFill/>
                <a:miter lim="400000"/>
              </a:ln>
              <a:effectLst/>
            </p:spPr>
          </p:pic>
          <p:sp>
            <p:nvSpPr>
              <p:cNvPr id="664" name="Shape 664" descr="Shape 339"/>
              <p:cNvSpPr/>
              <p:nvPr/>
            </p:nvSpPr>
            <p:spPr>
              <a:xfrm>
                <a:off x="229877" y="324579"/>
                <a:ext cx="841284" cy="77469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noAutofit/>
              </a:bodyPr>
              <a:lstStyle>
                <a:lvl1pPr defTabSz="914400">
                  <a:defRPr sz="1400">
                    <a:latin typeface="+mn-lt"/>
                    <a:ea typeface="+mn-ea"/>
                    <a:cs typeface="+mn-cs"/>
                    <a:sym typeface="Calibri"/>
                  </a:defRPr>
                </a:lvl1pPr>
              </a:lstStyle>
              <a:p>
                <a:r>
                  <a:t>Client</a:t>
                </a:r>
              </a:p>
            </p:txBody>
          </p:sp>
        </p:grpSp>
        <p:grpSp>
          <p:nvGrpSpPr>
            <p:cNvPr id="668" name="Group 668" descr="Shape 340"/>
            <p:cNvGrpSpPr/>
            <p:nvPr/>
          </p:nvGrpSpPr>
          <p:grpSpPr>
            <a:xfrm>
              <a:off x="5287714" y="790173"/>
              <a:ext cx="2026796" cy="813293"/>
              <a:chOff x="0" y="0"/>
              <a:chExt cx="2026794" cy="813292"/>
            </a:xfrm>
          </p:grpSpPr>
          <p:sp>
            <p:nvSpPr>
              <p:cNvPr id="666" name="Shape 666"/>
              <p:cNvSpPr/>
              <p:nvPr/>
            </p:nvSpPr>
            <p:spPr>
              <a:xfrm rot="21090298">
                <a:off x="28190" y="142641"/>
                <a:ext cx="1970415" cy="528010"/>
              </a:xfrm>
              <a:prstGeom prst="leftRightArrow">
                <a:avLst>
                  <a:gd name="adj1" fmla="val 50000"/>
                  <a:gd name="adj2" fmla="val 50000"/>
                </a:avLst>
              </a:prstGeom>
              <a:solidFill>
                <a:srgbClr val="EEEEEE"/>
              </a:solidFill>
              <a:ln w="9525" cap="flat">
                <a:solidFill>
                  <a:srgbClr val="595959"/>
                </a:solidFill>
                <a:prstDash val="solid"/>
                <a:round/>
              </a:ln>
              <a:effectLst/>
            </p:spPr>
            <p:txBody>
              <a:bodyPr wrap="square" lIns="45719" tIns="45719" rIns="45719" bIns="45719" numCol="1" anchor="ctr">
                <a:noAutofit/>
              </a:bodyPr>
              <a:lstStyle/>
              <a:p>
                <a:pPr algn="ctr" defTabSz="914400">
                  <a:defRPr sz="1400"/>
                </a:pPr>
                <a:endParaRPr/>
              </a:p>
            </p:txBody>
          </p:sp>
          <p:sp>
            <p:nvSpPr>
              <p:cNvPr id="667" name="Shape 667"/>
              <p:cNvSpPr/>
              <p:nvPr/>
            </p:nvSpPr>
            <p:spPr>
              <a:xfrm rot="21090298">
                <a:off x="160192" y="169571"/>
                <a:ext cx="1706410" cy="47415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200">
                    <a:latin typeface="+mn-lt"/>
                    <a:ea typeface="+mn-ea"/>
                    <a:cs typeface="+mn-cs"/>
                    <a:sym typeface="Calibri"/>
                  </a:defRPr>
                </a:lvl1pPr>
              </a:lstStyle>
              <a:p>
                <a:r>
                  <a:t>GRPC</a:t>
                </a:r>
              </a:p>
            </p:txBody>
          </p:sp>
        </p:grpSp>
        <p:grpSp>
          <p:nvGrpSpPr>
            <p:cNvPr id="671" name="Group 671" descr="Shape 341"/>
            <p:cNvGrpSpPr/>
            <p:nvPr/>
          </p:nvGrpSpPr>
          <p:grpSpPr>
            <a:xfrm>
              <a:off x="8083334" y="1806708"/>
              <a:ext cx="1077538" cy="607726"/>
              <a:chOff x="0" y="0"/>
              <a:chExt cx="1077536" cy="607725"/>
            </a:xfrm>
          </p:grpSpPr>
          <p:sp>
            <p:nvSpPr>
              <p:cNvPr id="669" name="Shape 669"/>
              <p:cNvSpPr/>
              <p:nvPr/>
            </p:nvSpPr>
            <p:spPr>
              <a:xfrm>
                <a:off x="0" y="56959"/>
                <a:ext cx="1077537" cy="493807"/>
              </a:xfrm>
              <a:prstGeom prst="roundRect">
                <a:avLst>
                  <a:gd name="adj" fmla="val 16667"/>
                </a:avLst>
              </a:prstGeom>
              <a:noFill/>
              <a:ln w="9525" cap="flat">
                <a:solidFill>
                  <a:srgbClr val="464646"/>
                </a:solidFill>
                <a:prstDash val="solid"/>
                <a:round/>
              </a:ln>
              <a:effectLst/>
            </p:spPr>
            <p:txBody>
              <a:bodyPr wrap="square" lIns="45719" tIns="45719" rIns="45719" bIns="45719" numCol="1" anchor="ctr">
                <a:noAutofit/>
              </a:bodyPr>
              <a:lstStyle/>
              <a:p>
                <a:pPr algn="ctr" defTabSz="914400">
                  <a:defRPr sz="1400"/>
                </a:pPr>
                <a:endParaRPr/>
              </a:p>
            </p:txBody>
          </p:sp>
          <p:sp>
            <p:nvSpPr>
              <p:cNvPr id="670" name="Shape 670"/>
              <p:cNvSpPr/>
              <p:nvPr/>
            </p:nvSpPr>
            <p:spPr>
              <a:xfrm>
                <a:off x="24105" y="0"/>
                <a:ext cx="1029327" cy="60772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000">
                    <a:latin typeface="+mn-lt"/>
                    <a:ea typeface="+mn-ea"/>
                    <a:cs typeface="+mn-cs"/>
                    <a:sym typeface="Calibri"/>
                  </a:defRPr>
                </a:lvl1pPr>
              </a:lstStyle>
              <a:p>
                <a:r>
                  <a:t>containerd shim</a:t>
                </a:r>
              </a:p>
            </p:txBody>
          </p:sp>
        </p:grpSp>
        <p:grpSp>
          <p:nvGrpSpPr>
            <p:cNvPr id="674" name="Group 674" descr="Shape 342"/>
            <p:cNvGrpSpPr/>
            <p:nvPr/>
          </p:nvGrpSpPr>
          <p:grpSpPr>
            <a:xfrm>
              <a:off x="7983547" y="2774007"/>
              <a:ext cx="1277111" cy="774694"/>
              <a:chOff x="0" y="0"/>
              <a:chExt cx="1277109" cy="774693"/>
            </a:xfrm>
          </p:grpSpPr>
          <p:sp>
            <p:nvSpPr>
              <p:cNvPr id="672" name="Shape 672"/>
              <p:cNvSpPr/>
              <p:nvPr/>
            </p:nvSpPr>
            <p:spPr>
              <a:xfrm>
                <a:off x="0" y="49334"/>
                <a:ext cx="1277110" cy="676025"/>
              </a:xfrm>
              <a:prstGeom prst="rect">
                <a:avLst/>
              </a:prstGeom>
              <a:noFill/>
              <a:ln w="9525" cap="flat">
                <a:solidFill>
                  <a:srgbClr val="464646"/>
                </a:solidFill>
                <a:prstDash val="solid"/>
                <a:round/>
              </a:ln>
              <a:effectLst/>
            </p:spPr>
            <p:txBody>
              <a:bodyPr wrap="square" lIns="45719" tIns="45719" rIns="45719" bIns="45719" numCol="1" anchor="ctr">
                <a:noAutofit/>
              </a:bodyPr>
              <a:lstStyle/>
              <a:p>
                <a:pPr algn="ctr" defTabSz="914400">
                  <a:defRPr sz="1400"/>
                </a:pPr>
                <a:endParaRPr/>
              </a:p>
            </p:txBody>
          </p:sp>
          <p:sp>
            <p:nvSpPr>
              <p:cNvPr id="673" name="Shape 673"/>
              <p:cNvSpPr/>
              <p:nvPr/>
            </p:nvSpPr>
            <p:spPr>
              <a:xfrm>
                <a:off x="0" y="-1"/>
                <a:ext cx="1277110" cy="77469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container A</a:t>
                </a:r>
              </a:p>
            </p:txBody>
          </p:sp>
        </p:grpSp>
        <p:sp>
          <p:nvSpPr>
            <p:cNvPr id="675" name="Shape 675" descr="Shape 343"/>
            <p:cNvSpPr/>
            <p:nvPr/>
          </p:nvSpPr>
          <p:spPr>
            <a:xfrm flipV="1">
              <a:off x="7266537" y="1397783"/>
              <a:ext cx="1355599" cy="454759"/>
            </a:xfrm>
            <a:prstGeom prst="line">
              <a:avLst/>
            </a:prstGeom>
            <a:noFill/>
            <a:ln w="9525" cap="flat">
              <a:solidFill>
                <a:srgbClr val="595959"/>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sp>
          <p:nvSpPr>
            <p:cNvPr id="676" name="Shape 676" descr="Shape 344"/>
            <p:cNvSpPr/>
            <p:nvPr/>
          </p:nvSpPr>
          <p:spPr>
            <a:xfrm flipV="1">
              <a:off x="8623772" y="1397866"/>
              <a:ext cx="1" cy="465803"/>
            </a:xfrm>
            <a:prstGeom prst="line">
              <a:avLst/>
            </a:prstGeom>
            <a:noFill/>
            <a:ln w="9525" cap="flat">
              <a:solidFill>
                <a:srgbClr val="595959"/>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sp>
          <p:nvSpPr>
            <p:cNvPr id="677" name="Shape 677" descr="Shape 345"/>
            <p:cNvSpPr/>
            <p:nvPr/>
          </p:nvSpPr>
          <p:spPr>
            <a:xfrm flipV="1">
              <a:off x="8623772" y="2357539"/>
              <a:ext cx="1" cy="465803"/>
            </a:xfrm>
            <a:prstGeom prst="line">
              <a:avLst/>
            </a:prstGeom>
            <a:noFill/>
            <a:ln w="9525" cap="flat">
              <a:solidFill>
                <a:srgbClr val="595959"/>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sp>
          <p:nvSpPr>
            <p:cNvPr id="678" name="Shape 678" descr="Shape 346"/>
            <p:cNvSpPr/>
            <p:nvPr/>
          </p:nvSpPr>
          <p:spPr>
            <a:xfrm flipV="1">
              <a:off x="7268206" y="2346364"/>
              <a:ext cx="1" cy="454759"/>
            </a:xfrm>
            <a:prstGeom prst="line">
              <a:avLst/>
            </a:prstGeom>
            <a:noFill/>
            <a:ln w="9525" cap="flat">
              <a:solidFill>
                <a:srgbClr val="595959"/>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sp>
          <p:nvSpPr>
            <p:cNvPr id="679" name="Shape 679" descr="Shape 347"/>
            <p:cNvSpPr/>
            <p:nvPr/>
          </p:nvSpPr>
          <p:spPr>
            <a:xfrm flipV="1">
              <a:off x="5713987" y="3222520"/>
              <a:ext cx="781728" cy="676025"/>
            </a:xfrm>
            <a:prstGeom prst="line">
              <a:avLst/>
            </a:prstGeom>
            <a:noFill/>
            <a:ln w="19050" cap="flat">
              <a:solidFill>
                <a:srgbClr val="595959"/>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pic>
          <p:nvPicPr>
            <p:cNvPr id="680" name="image5.png" descr="Shape 348"/>
            <p:cNvPicPr>
              <a:picLocks noChangeAspect="1"/>
            </p:cNvPicPr>
            <p:nvPr/>
          </p:nvPicPr>
          <p:blipFill>
            <a:blip r:embed="rId3">
              <a:extLst/>
            </a:blip>
            <a:stretch>
              <a:fillRect/>
            </a:stretch>
          </p:blipFill>
          <p:spPr>
            <a:xfrm>
              <a:off x="7314441" y="493804"/>
              <a:ext cx="2615333" cy="787248"/>
            </a:xfrm>
            <a:prstGeom prst="rect">
              <a:avLst/>
            </a:prstGeom>
            <a:ln w="12700" cap="flat">
              <a:noFill/>
              <a:miter lim="400000"/>
            </a:ln>
            <a:effectLst/>
          </p:spPr>
        </p:pic>
        <p:grpSp>
          <p:nvGrpSpPr>
            <p:cNvPr id="683" name="Group 683" descr="Shape 349"/>
            <p:cNvGrpSpPr/>
            <p:nvPr/>
          </p:nvGrpSpPr>
          <p:grpSpPr>
            <a:xfrm>
              <a:off x="3889620" y="2720678"/>
              <a:ext cx="1158392" cy="507545"/>
              <a:chOff x="0" y="0"/>
              <a:chExt cx="1158391" cy="507544"/>
            </a:xfrm>
          </p:grpSpPr>
          <p:sp>
            <p:nvSpPr>
              <p:cNvPr id="681" name="Shape 681"/>
              <p:cNvSpPr/>
              <p:nvPr/>
            </p:nvSpPr>
            <p:spPr>
              <a:xfrm>
                <a:off x="0" y="26392"/>
                <a:ext cx="1158392" cy="454760"/>
              </a:xfrm>
              <a:prstGeom prst="rect">
                <a:avLst/>
              </a:prstGeom>
              <a:solidFill>
                <a:srgbClr val="FFFFFF"/>
              </a:solidFill>
              <a:ln w="9525" cap="flat">
                <a:solidFill>
                  <a:srgbClr val="464646"/>
                </a:solidFill>
                <a:prstDash val="solid"/>
                <a:round/>
              </a:ln>
              <a:effectLst/>
            </p:spPr>
            <p:txBody>
              <a:bodyPr wrap="square" lIns="45719" tIns="45719" rIns="45719" bIns="45719" numCol="1" anchor="ctr">
                <a:noAutofit/>
              </a:bodyPr>
              <a:lstStyle/>
              <a:p>
                <a:pPr algn="ctr" defTabSz="914400">
                  <a:defRPr sz="1400"/>
                </a:pPr>
                <a:endParaRPr/>
              </a:p>
            </p:txBody>
          </p:sp>
          <p:sp>
            <p:nvSpPr>
              <p:cNvPr id="682" name="Shape 682"/>
              <p:cNvSpPr/>
              <p:nvPr/>
            </p:nvSpPr>
            <p:spPr>
              <a:xfrm>
                <a:off x="0" y="0"/>
                <a:ext cx="1158392" cy="5075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ocicni</a:t>
                </a:r>
              </a:p>
            </p:txBody>
          </p:sp>
        </p:grpSp>
        <p:sp>
          <p:nvSpPr>
            <p:cNvPr id="684" name="Shape 684" descr="Shape 350"/>
            <p:cNvSpPr/>
            <p:nvPr/>
          </p:nvSpPr>
          <p:spPr>
            <a:xfrm>
              <a:off x="3440400" y="2524672"/>
              <a:ext cx="449238" cy="449632"/>
            </a:xfrm>
            <a:prstGeom prst="line">
              <a:avLst/>
            </a:prstGeom>
            <a:noFill/>
            <a:ln w="19050" cap="flat">
              <a:solidFill>
                <a:srgbClr val="595959"/>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pic>
          <p:nvPicPr>
            <p:cNvPr id="685" name="image7.png" descr="Shape 351"/>
            <p:cNvPicPr>
              <a:picLocks noChangeAspect="1"/>
            </p:cNvPicPr>
            <p:nvPr/>
          </p:nvPicPr>
          <p:blipFill>
            <a:blip r:embed="rId5">
              <a:extLst/>
            </a:blip>
            <a:stretch>
              <a:fillRect/>
            </a:stretch>
          </p:blipFill>
          <p:spPr>
            <a:xfrm>
              <a:off x="166869" y="1798392"/>
              <a:ext cx="841284" cy="841285"/>
            </a:xfrm>
            <a:prstGeom prst="rect">
              <a:avLst/>
            </a:prstGeom>
            <a:ln w="12700" cap="flat">
              <a:noFill/>
              <a:miter lim="400000"/>
            </a:ln>
            <a:effectLst/>
          </p:spPr>
        </p:pic>
        <p:sp>
          <p:nvSpPr>
            <p:cNvPr id="686" name="Shape 686" descr="Shape 352"/>
            <p:cNvSpPr/>
            <p:nvPr/>
          </p:nvSpPr>
          <p:spPr>
            <a:xfrm>
              <a:off x="4468816" y="3201829"/>
              <a:ext cx="638161" cy="696535"/>
            </a:xfrm>
            <a:prstGeom prst="line">
              <a:avLst/>
            </a:prstGeom>
            <a:noFill/>
            <a:ln w="19050" cap="flat">
              <a:solidFill>
                <a:srgbClr val="595959"/>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gr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1" name="Shape 691"/>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16</a:t>
            </a:fld>
            <a:endParaRPr/>
          </a:p>
        </p:txBody>
      </p:sp>
      <p:sp>
        <p:nvSpPr>
          <p:cNvPr id="692" name="Shape 692"/>
          <p:cNvSpPr>
            <a:spLocks noGrp="1"/>
          </p:cNvSpPr>
          <p:nvPr>
            <p:ph type="title"/>
          </p:nvPr>
        </p:nvSpPr>
        <p:spPr>
          <a:xfrm>
            <a:off x="32598" y="59187"/>
            <a:ext cx="9906001" cy="528494"/>
          </a:xfrm>
          <a:prstGeom prst="rect">
            <a:avLst/>
          </a:prstGeom>
        </p:spPr>
        <p:txBody>
          <a:bodyPr/>
          <a:lstStyle>
            <a:lvl1pPr defTabSz="896045">
              <a:defRPr sz="3136"/>
            </a:lvl1pPr>
          </a:lstStyle>
          <a:p>
            <a:r>
              <a:t>Kublet creating a single-container pod</a:t>
            </a:r>
          </a:p>
        </p:txBody>
      </p:sp>
      <p:sp>
        <p:nvSpPr>
          <p:cNvPr id="693" name="Shape 693"/>
          <p:cNvSpPr/>
          <p:nvPr/>
        </p:nvSpPr>
        <p:spPr>
          <a:xfrm>
            <a:off x="101420" y="3084307"/>
            <a:ext cx="12002377" cy="344424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a:bodyPr>
          <a:lstStyle/>
          <a:p>
            <a:pPr defTabSz="457200">
              <a:defRPr sz="1800">
                <a:solidFill>
                  <a:srgbClr val="666666"/>
                </a:solidFill>
                <a:latin typeface="+mj-lt"/>
                <a:ea typeface="+mj-ea"/>
                <a:cs typeface="+mj-cs"/>
                <a:sym typeface="Helvetica"/>
              </a:defRPr>
            </a:pPr>
            <a:r>
              <a:t>Example to demonstrate how cri-containerd works for the case when Kubelet creates a single-container pod:</a:t>
            </a:r>
          </a:p>
          <a:p>
            <a:pPr marL="457200" indent="-457200" defTabSz="457200">
              <a:tabLst>
                <a:tab pos="139700" algn="l"/>
                <a:tab pos="457200" algn="l"/>
              </a:tabLst>
              <a:defRPr sz="1800">
                <a:solidFill>
                  <a:srgbClr val="666666"/>
                </a:solidFill>
                <a:latin typeface="+mj-lt"/>
                <a:ea typeface="+mj-ea"/>
                <a:cs typeface="+mj-cs"/>
                <a:sym typeface="Helvetica"/>
              </a:defRPr>
            </a:pPr>
            <a:r>
              <a:t>	1	Kubelet calls cri-containerd, via the CRI runtime service API, to create a pod;</a:t>
            </a:r>
          </a:p>
          <a:p>
            <a:pPr marL="457200" indent="-457200" defTabSz="457200">
              <a:tabLst>
                <a:tab pos="139700" algn="l"/>
                <a:tab pos="457200" algn="l"/>
              </a:tabLst>
              <a:defRPr sz="1800">
                <a:solidFill>
                  <a:srgbClr val="666666"/>
                </a:solidFill>
                <a:latin typeface="+mj-lt"/>
                <a:ea typeface="+mj-ea"/>
                <a:cs typeface="+mj-cs"/>
                <a:sym typeface="Helvetica"/>
              </a:defRPr>
            </a:pPr>
            <a:r>
              <a:t>	2	cri-containerd uses containerd to create and start a special </a:t>
            </a:r>
            <a:r>
              <a:rPr>
                <a:solidFill>
                  <a:srgbClr val="326DE6"/>
                </a:solidFill>
                <a:hlinkClick r:id="rId3"/>
              </a:rPr>
              <a:t>pause container</a:t>
            </a:r>
            <a:r>
              <a:t> (the sandbox container) and put that container inside the pod’s cgroups and namespace (steps omitted for brevity);</a:t>
            </a:r>
          </a:p>
          <a:p>
            <a:pPr marL="457200" indent="-457200" defTabSz="457200">
              <a:tabLst>
                <a:tab pos="139700" algn="l"/>
                <a:tab pos="457200" algn="l"/>
              </a:tabLst>
              <a:defRPr sz="1800">
                <a:solidFill>
                  <a:srgbClr val="666666"/>
                </a:solidFill>
                <a:latin typeface="+mj-lt"/>
                <a:ea typeface="+mj-ea"/>
                <a:cs typeface="+mj-cs"/>
                <a:sym typeface="Helvetica"/>
              </a:defRPr>
            </a:pPr>
            <a:r>
              <a:t>	3	cri-containerd configures the pod’s network namespace using CNI;</a:t>
            </a:r>
          </a:p>
          <a:p>
            <a:pPr marL="457200" indent="-457200" defTabSz="457200">
              <a:tabLst>
                <a:tab pos="139700" algn="l"/>
                <a:tab pos="457200" algn="l"/>
              </a:tabLst>
              <a:defRPr sz="1800">
                <a:solidFill>
                  <a:srgbClr val="666666"/>
                </a:solidFill>
                <a:latin typeface="+mj-lt"/>
                <a:ea typeface="+mj-ea"/>
                <a:cs typeface="+mj-cs"/>
                <a:sym typeface="Helvetica"/>
              </a:defRPr>
            </a:pPr>
            <a:r>
              <a:t>	4	Kubelet subsequently calls cri-containerd, via the CRI image service API, to pull the application container image;</a:t>
            </a:r>
          </a:p>
          <a:p>
            <a:pPr marL="457200" indent="-457200" defTabSz="457200">
              <a:tabLst>
                <a:tab pos="139700" algn="l"/>
                <a:tab pos="457200" algn="l"/>
              </a:tabLst>
              <a:defRPr sz="1800">
                <a:solidFill>
                  <a:srgbClr val="666666"/>
                </a:solidFill>
                <a:latin typeface="+mj-lt"/>
                <a:ea typeface="+mj-ea"/>
                <a:cs typeface="+mj-cs"/>
                <a:sym typeface="Helvetica"/>
              </a:defRPr>
            </a:pPr>
            <a:r>
              <a:t>	5	cri-containerd further uses containerd to pull the image if the image is not present on the node;</a:t>
            </a:r>
          </a:p>
          <a:p>
            <a:pPr marL="457200" indent="-457200" defTabSz="457200">
              <a:tabLst>
                <a:tab pos="139700" algn="l"/>
                <a:tab pos="457200" algn="l"/>
              </a:tabLst>
              <a:defRPr sz="1800">
                <a:solidFill>
                  <a:srgbClr val="666666"/>
                </a:solidFill>
                <a:latin typeface="+mj-lt"/>
                <a:ea typeface="+mj-ea"/>
                <a:cs typeface="+mj-cs"/>
                <a:sym typeface="Helvetica"/>
              </a:defRPr>
            </a:pPr>
            <a:r>
              <a:t>	6	Kubelet then calls cri-containerd, via the CRI runtime service API, to create and start the application container inside the pod using the pulled container image;</a:t>
            </a:r>
          </a:p>
          <a:p>
            <a:pPr marL="457200" indent="-457200" defTabSz="457200">
              <a:tabLst>
                <a:tab pos="139700" algn="l"/>
                <a:tab pos="457200" algn="l"/>
              </a:tabLst>
              <a:defRPr sz="1800">
                <a:solidFill>
                  <a:srgbClr val="666666"/>
                </a:solidFill>
                <a:latin typeface="+mj-lt"/>
                <a:ea typeface="+mj-ea"/>
                <a:cs typeface="+mj-cs"/>
                <a:sym typeface="Helvetica"/>
              </a:defRPr>
            </a:pPr>
            <a:r>
              <a:t>	7	cri-containerd finally calls containerd to create the application container, put it inside the pod’s cgroups and namespace, then to start the pod’s new application container.</a:t>
            </a:r>
          </a:p>
          <a:p>
            <a:pPr defTabSz="457200">
              <a:defRPr sz="1800">
                <a:solidFill>
                  <a:srgbClr val="666666"/>
                </a:solidFill>
                <a:latin typeface="+mj-lt"/>
                <a:ea typeface="+mj-ea"/>
                <a:cs typeface="+mj-cs"/>
                <a:sym typeface="Helvetica"/>
              </a:defRPr>
            </a:pPr>
            <a:r>
              <a:t>After these steps, a pod and its corresponding application container is created and running.</a:t>
            </a:r>
          </a:p>
        </p:txBody>
      </p:sp>
      <p:grpSp>
        <p:nvGrpSpPr>
          <p:cNvPr id="707" name="Group 707" descr="Shape 296"/>
          <p:cNvGrpSpPr/>
          <p:nvPr/>
        </p:nvGrpSpPr>
        <p:grpSpPr>
          <a:xfrm>
            <a:off x="565909" y="1397689"/>
            <a:ext cx="9238911" cy="655477"/>
            <a:chOff x="0" y="176207"/>
            <a:chExt cx="9238910" cy="655476"/>
          </a:xfrm>
        </p:grpSpPr>
        <p:grpSp>
          <p:nvGrpSpPr>
            <p:cNvPr id="696" name="Group 696" descr="Shape 299"/>
            <p:cNvGrpSpPr/>
            <p:nvPr/>
          </p:nvGrpSpPr>
          <p:grpSpPr>
            <a:xfrm>
              <a:off x="0" y="208867"/>
              <a:ext cx="1122346" cy="582104"/>
              <a:chOff x="0" y="0"/>
              <a:chExt cx="1122345" cy="582103"/>
            </a:xfrm>
          </p:grpSpPr>
          <p:sp>
            <p:nvSpPr>
              <p:cNvPr id="694" name="Shape 694"/>
              <p:cNvSpPr/>
              <p:nvPr/>
            </p:nvSpPr>
            <p:spPr>
              <a:xfrm>
                <a:off x="0" y="0"/>
                <a:ext cx="1122346" cy="582104"/>
              </a:xfrm>
              <a:prstGeom prst="roundRect">
                <a:avLst>
                  <a:gd name="adj" fmla="val 16667"/>
                </a:avLst>
              </a:prstGeom>
              <a:solidFill>
                <a:srgbClr val="6D9EEB"/>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695" name="Shape 695"/>
              <p:cNvSpPr/>
              <p:nvPr/>
            </p:nvSpPr>
            <p:spPr>
              <a:xfrm>
                <a:off x="28416" y="78970"/>
                <a:ext cx="1065513" cy="42416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solidFill>
                      <a:srgbClr val="FFFFFF"/>
                    </a:solidFill>
                    <a:latin typeface="+mn-lt"/>
                    <a:ea typeface="+mn-ea"/>
                    <a:cs typeface="+mn-cs"/>
                    <a:sym typeface="Calibri"/>
                  </a:defRPr>
                </a:lvl1pPr>
              </a:lstStyle>
              <a:p>
                <a:r>
                  <a:t>Kubelet</a:t>
                </a:r>
              </a:p>
            </p:txBody>
          </p:sp>
        </p:grpSp>
        <p:grpSp>
          <p:nvGrpSpPr>
            <p:cNvPr id="699" name="Group 699" descr="Shape 300"/>
            <p:cNvGrpSpPr/>
            <p:nvPr/>
          </p:nvGrpSpPr>
          <p:grpSpPr>
            <a:xfrm>
              <a:off x="1741433" y="176207"/>
              <a:ext cx="1479322" cy="647424"/>
              <a:chOff x="0" y="0"/>
              <a:chExt cx="1479320" cy="647422"/>
            </a:xfrm>
          </p:grpSpPr>
          <p:sp>
            <p:nvSpPr>
              <p:cNvPr id="697" name="Shape 697"/>
              <p:cNvSpPr/>
              <p:nvPr/>
            </p:nvSpPr>
            <p:spPr>
              <a:xfrm>
                <a:off x="0" y="32659"/>
                <a:ext cx="1479321" cy="582105"/>
              </a:xfrm>
              <a:prstGeom prst="roundRect">
                <a:avLst>
                  <a:gd name="adj" fmla="val 16667"/>
                </a:avLst>
              </a:prstGeom>
              <a:solidFill>
                <a:srgbClr val="BF9000"/>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698" name="Shape 698"/>
              <p:cNvSpPr/>
              <p:nvPr/>
            </p:nvSpPr>
            <p:spPr>
              <a:xfrm>
                <a:off x="28416" y="0"/>
                <a:ext cx="1422488" cy="6474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solidFill>
                      <a:srgbClr val="FFFFFF"/>
                    </a:solidFill>
                    <a:latin typeface="+mn-lt"/>
                    <a:ea typeface="+mn-ea"/>
                    <a:cs typeface="+mn-cs"/>
                    <a:sym typeface="Calibri"/>
                  </a:defRPr>
                </a:lvl1pPr>
              </a:lstStyle>
              <a:p>
                <a:r>
                  <a:t>cri-containerd</a:t>
                </a:r>
              </a:p>
            </p:txBody>
          </p:sp>
        </p:grpSp>
        <p:sp>
          <p:nvSpPr>
            <p:cNvPr id="700" name="Shape 700" descr="Shape 301"/>
            <p:cNvSpPr/>
            <p:nvPr/>
          </p:nvSpPr>
          <p:spPr>
            <a:xfrm>
              <a:off x="1122345" y="499919"/>
              <a:ext cx="619021" cy="1"/>
            </a:xfrm>
            <a:prstGeom prst="line">
              <a:avLst/>
            </a:prstGeom>
            <a:noFill/>
            <a:ln w="9525" cap="flat">
              <a:solidFill>
                <a:srgbClr val="424242"/>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sp>
          <p:nvSpPr>
            <p:cNvPr id="701" name="Shape 701" descr="Shape 302"/>
            <p:cNvSpPr/>
            <p:nvPr/>
          </p:nvSpPr>
          <p:spPr>
            <a:xfrm>
              <a:off x="3220753" y="499919"/>
              <a:ext cx="406418" cy="1"/>
            </a:xfrm>
            <a:prstGeom prst="line">
              <a:avLst/>
            </a:prstGeom>
            <a:noFill/>
            <a:ln w="9525" cap="flat">
              <a:solidFill>
                <a:srgbClr val="424242"/>
              </a:solidFill>
              <a:prstDash val="solid"/>
              <a:round/>
              <a:headEnd type="triangle" w="med" len="med"/>
              <a:tailEnd type="triangle" w="med" len="med"/>
            </a:ln>
            <a:effectLst/>
          </p:spPr>
          <p:txBody>
            <a:bodyPr wrap="square" lIns="45719" tIns="45719" rIns="45719" bIns="45719" numCol="1" anchor="t">
              <a:noAutofit/>
            </a:bodyPr>
            <a:lstStyle/>
            <a:p>
              <a:pPr defTabSz="914400">
                <a:defRPr sz="1400"/>
              </a:pPr>
              <a:endParaRPr/>
            </a:p>
          </p:txBody>
        </p:sp>
        <p:grpSp>
          <p:nvGrpSpPr>
            <p:cNvPr id="704" name="Group 704" descr="Shape 303"/>
            <p:cNvGrpSpPr/>
            <p:nvPr/>
          </p:nvGrpSpPr>
          <p:grpSpPr>
            <a:xfrm>
              <a:off x="3627049" y="176207"/>
              <a:ext cx="1122347" cy="647424"/>
              <a:chOff x="0" y="0"/>
              <a:chExt cx="1122345" cy="647422"/>
            </a:xfrm>
          </p:grpSpPr>
          <p:sp>
            <p:nvSpPr>
              <p:cNvPr id="702" name="Shape 702"/>
              <p:cNvSpPr/>
              <p:nvPr/>
            </p:nvSpPr>
            <p:spPr>
              <a:xfrm>
                <a:off x="0" y="32659"/>
                <a:ext cx="1122346" cy="582105"/>
              </a:xfrm>
              <a:prstGeom prst="roundRect">
                <a:avLst>
                  <a:gd name="adj" fmla="val 16667"/>
                </a:avLst>
              </a:prstGeom>
              <a:solidFill>
                <a:srgbClr val="999999"/>
              </a:solidFill>
              <a:ln w="9525" cap="flat">
                <a:solidFill>
                  <a:srgbClr val="424242"/>
                </a:solidFill>
                <a:prstDash val="solid"/>
                <a:round/>
              </a:ln>
              <a:effectLst/>
            </p:spPr>
            <p:txBody>
              <a:bodyPr wrap="square" lIns="45719" tIns="45719" rIns="45719" bIns="45719" numCol="1" anchor="ctr">
                <a:noAutofit/>
              </a:bodyPr>
              <a:lstStyle/>
              <a:p>
                <a:pPr algn="ctr" defTabSz="914400">
                  <a:defRPr sz="1400"/>
                </a:pPr>
                <a:endParaRPr/>
              </a:p>
            </p:txBody>
          </p:sp>
          <p:sp>
            <p:nvSpPr>
              <p:cNvPr id="703" name="Shape 703"/>
              <p:cNvSpPr/>
              <p:nvPr/>
            </p:nvSpPr>
            <p:spPr>
              <a:xfrm>
                <a:off x="28416" y="0"/>
                <a:ext cx="1065513" cy="64742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solidFill>
                      <a:srgbClr val="FFFFFF"/>
                    </a:solidFill>
                    <a:latin typeface="+mn-lt"/>
                    <a:ea typeface="+mn-ea"/>
                    <a:cs typeface="+mn-cs"/>
                    <a:sym typeface="Calibri"/>
                  </a:defRPr>
                </a:lvl1pPr>
              </a:lstStyle>
              <a:p>
                <a:r>
                  <a:t>containerd</a:t>
                </a:r>
              </a:p>
            </p:txBody>
          </p:sp>
        </p:grpSp>
        <p:sp>
          <p:nvSpPr>
            <p:cNvPr id="705" name="Shape 705" descr="Shape 307"/>
            <p:cNvSpPr/>
            <p:nvPr/>
          </p:nvSpPr>
          <p:spPr>
            <a:xfrm>
              <a:off x="4745737" y="676568"/>
              <a:ext cx="4493174" cy="155116"/>
            </a:xfrm>
            <a:prstGeom prst="line">
              <a:avLst/>
            </a:prstGeom>
            <a:noFill/>
            <a:ln w="9525" cap="flat">
              <a:solidFill>
                <a:srgbClr val="424242"/>
              </a:solidFill>
              <a:prstDash val="solid"/>
              <a:round/>
              <a:tailEnd type="triangle" w="med" len="med"/>
            </a:ln>
            <a:effectLst/>
          </p:spPr>
          <p:txBody>
            <a:bodyPr wrap="square" lIns="45719" tIns="45719" rIns="45719" bIns="45719" numCol="1" anchor="t">
              <a:noAutofit/>
            </a:bodyPr>
            <a:lstStyle/>
            <a:p>
              <a:pPr defTabSz="914400">
                <a:defRPr sz="1400"/>
              </a:pPr>
              <a:endParaRPr/>
            </a:p>
          </p:txBody>
        </p:sp>
        <p:sp>
          <p:nvSpPr>
            <p:cNvPr id="706" name="Shape 706" descr="Shape 308"/>
            <p:cNvSpPr/>
            <p:nvPr/>
          </p:nvSpPr>
          <p:spPr>
            <a:xfrm flipV="1">
              <a:off x="4754387" y="252180"/>
              <a:ext cx="3154056" cy="154027"/>
            </a:xfrm>
            <a:prstGeom prst="line">
              <a:avLst/>
            </a:prstGeom>
            <a:noFill/>
            <a:ln w="9525" cap="flat">
              <a:solidFill>
                <a:srgbClr val="424242"/>
              </a:solidFill>
              <a:prstDash val="solid"/>
              <a:round/>
              <a:tailEnd type="triangle" w="med" len="med"/>
            </a:ln>
            <a:effectLst/>
          </p:spPr>
          <p:txBody>
            <a:bodyPr wrap="square" lIns="45719" tIns="45719" rIns="45719" bIns="45719" numCol="1" anchor="t">
              <a:noAutofit/>
            </a:bodyPr>
            <a:lstStyle/>
            <a:p>
              <a:pPr defTabSz="914400">
                <a:defRPr sz="1400"/>
              </a:pPr>
              <a:endParaRPr/>
            </a:p>
          </p:txBody>
        </p:sp>
      </p:grpSp>
      <p:sp>
        <p:nvSpPr>
          <p:cNvPr id="708" name="Shape 708" descr="Shape 310"/>
          <p:cNvSpPr/>
          <p:nvPr/>
        </p:nvSpPr>
        <p:spPr>
          <a:xfrm>
            <a:off x="1600095" y="1322544"/>
            <a:ext cx="704432" cy="513300"/>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nchor="ctr"/>
          <a:lstStyle>
            <a:lvl1pPr algn="ctr" defTabSz="914400">
              <a:defRPr sz="1400">
                <a:latin typeface="+mn-lt"/>
                <a:ea typeface="+mn-ea"/>
                <a:cs typeface="+mn-cs"/>
                <a:sym typeface="Calibri"/>
              </a:defRPr>
            </a:lvl1pPr>
          </a:lstStyle>
          <a:p>
            <a:r>
              <a:t>CRI</a:t>
            </a:r>
          </a:p>
        </p:txBody>
      </p:sp>
      <p:grpSp>
        <p:nvGrpSpPr>
          <p:cNvPr id="711" name="Group 711" descr="Shape 325"/>
          <p:cNvGrpSpPr/>
          <p:nvPr/>
        </p:nvGrpSpPr>
        <p:grpSpPr>
          <a:xfrm>
            <a:off x="8167695" y="329452"/>
            <a:ext cx="3289465" cy="2731511"/>
            <a:chOff x="0" y="0"/>
            <a:chExt cx="3289464" cy="2731509"/>
          </a:xfrm>
        </p:grpSpPr>
        <p:sp>
          <p:nvSpPr>
            <p:cNvPr id="709" name="Shape 709"/>
            <p:cNvSpPr/>
            <p:nvPr/>
          </p:nvSpPr>
          <p:spPr>
            <a:xfrm>
              <a:off x="-1" y="-1"/>
              <a:ext cx="3289466" cy="2731511"/>
            </a:xfrm>
            <a:prstGeom prst="rect">
              <a:avLst/>
            </a:prstGeom>
            <a:noFill/>
            <a:ln w="9525" cap="flat">
              <a:solidFill>
                <a:srgbClr val="595959"/>
              </a:solidFill>
              <a:prstDash val="dash"/>
              <a:round/>
            </a:ln>
            <a:effectLst/>
          </p:spPr>
          <p:txBody>
            <a:bodyPr wrap="square" lIns="45719" tIns="45719" rIns="45719" bIns="45719" numCol="1" anchor="b">
              <a:noAutofit/>
            </a:bodyPr>
            <a:lstStyle/>
            <a:p>
              <a:pPr algn="ctr" defTabSz="914400">
                <a:defRPr sz="1400"/>
              </a:pPr>
              <a:endParaRPr/>
            </a:p>
          </p:txBody>
        </p:sp>
        <p:sp>
          <p:nvSpPr>
            <p:cNvPr id="710" name="Shape 710"/>
            <p:cNvSpPr/>
            <p:nvPr/>
          </p:nvSpPr>
          <p:spPr>
            <a:xfrm>
              <a:off x="-1" y="2234970"/>
              <a:ext cx="3289466" cy="49654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b">
              <a:noAutofit/>
            </a:bodyPr>
            <a:lstStyle>
              <a:lvl1pPr algn="ctr" defTabSz="914400">
                <a:defRPr sz="1400">
                  <a:latin typeface="+mn-lt"/>
                  <a:ea typeface="+mn-ea"/>
                  <a:cs typeface="+mn-cs"/>
                  <a:sym typeface="Calibri"/>
                </a:defRPr>
              </a:lvl1pPr>
            </a:lstStyle>
            <a:p>
              <a:r>
                <a:t>Pod Cgroups</a:t>
              </a:r>
            </a:p>
          </p:txBody>
        </p:sp>
      </p:grpSp>
      <p:grpSp>
        <p:nvGrpSpPr>
          <p:cNvPr id="714" name="Group 714" descr="Shape 326"/>
          <p:cNvGrpSpPr/>
          <p:nvPr/>
        </p:nvGrpSpPr>
        <p:grpSpPr>
          <a:xfrm>
            <a:off x="8294330" y="1055205"/>
            <a:ext cx="3036194" cy="1446709"/>
            <a:chOff x="0" y="0"/>
            <a:chExt cx="3036192" cy="1446707"/>
          </a:xfrm>
        </p:grpSpPr>
        <p:sp>
          <p:nvSpPr>
            <p:cNvPr id="712" name="Shape 712"/>
            <p:cNvSpPr/>
            <p:nvPr/>
          </p:nvSpPr>
          <p:spPr>
            <a:xfrm>
              <a:off x="-1" y="0"/>
              <a:ext cx="3036194" cy="1446708"/>
            </a:xfrm>
            <a:prstGeom prst="rect">
              <a:avLst/>
            </a:prstGeom>
            <a:noFill/>
            <a:ln w="9525" cap="flat">
              <a:solidFill>
                <a:srgbClr val="595959"/>
              </a:solidFill>
              <a:prstDash val="dash"/>
              <a:round/>
            </a:ln>
            <a:effectLst/>
          </p:spPr>
          <p:txBody>
            <a:bodyPr wrap="square" lIns="45719" tIns="45719" rIns="45719" bIns="45719" numCol="1" anchor="b">
              <a:noAutofit/>
            </a:bodyPr>
            <a:lstStyle/>
            <a:p>
              <a:pPr algn="ctr" defTabSz="914400">
                <a:defRPr sz="1400"/>
              </a:pPr>
              <a:endParaRPr/>
            </a:p>
          </p:txBody>
        </p:sp>
        <p:sp>
          <p:nvSpPr>
            <p:cNvPr id="713" name="Shape 713"/>
            <p:cNvSpPr/>
            <p:nvPr/>
          </p:nvSpPr>
          <p:spPr>
            <a:xfrm>
              <a:off x="-1" y="939163"/>
              <a:ext cx="3036194" cy="5075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b">
              <a:noAutofit/>
            </a:bodyPr>
            <a:lstStyle>
              <a:lvl1pPr algn="ctr" defTabSz="914400">
                <a:defRPr sz="1400">
                  <a:latin typeface="+mn-lt"/>
                  <a:ea typeface="+mn-ea"/>
                  <a:cs typeface="+mn-cs"/>
                  <a:sym typeface="Calibri"/>
                </a:defRPr>
              </a:lvl1pPr>
            </a:lstStyle>
            <a:p>
              <a:r>
                <a:t>Pod Namespaces</a:t>
              </a:r>
            </a:p>
          </p:txBody>
        </p:sp>
      </p:grpSp>
      <p:grpSp>
        <p:nvGrpSpPr>
          <p:cNvPr id="717" name="Group 717" descr="Shape 328"/>
          <p:cNvGrpSpPr/>
          <p:nvPr/>
        </p:nvGrpSpPr>
        <p:grpSpPr>
          <a:xfrm>
            <a:off x="8485851" y="1174285"/>
            <a:ext cx="1158392" cy="1041844"/>
            <a:chOff x="0" y="0"/>
            <a:chExt cx="1158391" cy="1041842"/>
          </a:xfrm>
        </p:grpSpPr>
        <p:sp>
          <p:nvSpPr>
            <p:cNvPr id="715" name="Shape 715"/>
            <p:cNvSpPr/>
            <p:nvPr/>
          </p:nvSpPr>
          <p:spPr>
            <a:xfrm>
              <a:off x="0" y="182909"/>
              <a:ext cx="1158392" cy="676025"/>
            </a:xfrm>
            <a:prstGeom prst="rect">
              <a:avLst/>
            </a:prstGeom>
            <a:noFill/>
            <a:ln w="9525" cap="flat">
              <a:solidFill>
                <a:srgbClr val="464646"/>
              </a:solidFill>
              <a:prstDash val="solid"/>
              <a:round/>
            </a:ln>
            <a:effectLst/>
          </p:spPr>
          <p:txBody>
            <a:bodyPr wrap="square" lIns="45719" tIns="45719" rIns="45719" bIns="45719" numCol="1" anchor="ctr">
              <a:noAutofit/>
            </a:bodyPr>
            <a:lstStyle/>
            <a:p>
              <a:pPr algn="ctr" defTabSz="914400">
                <a:defRPr sz="1400"/>
              </a:pPr>
              <a:endParaRPr/>
            </a:p>
          </p:txBody>
        </p:sp>
        <p:sp>
          <p:nvSpPr>
            <p:cNvPr id="716" name="Shape 716"/>
            <p:cNvSpPr/>
            <p:nvPr/>
          </p:nvSpPr>
          <p:spPr>
            <a:xfrm>
              <a:off x="0" y="0"/>
              <a:ext cx="1158392" cy="10418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sandbox pause container</a:t>
              </a:r>
            </a:p>
          </p:txBody>
        </p:sp>
      </p:grpSp>
      <p:grpSp>
        <p:nvGrpSpPr>
          <p:cNvPr id="720" name="Group 720" descr="Shape 342"/>
          <p:cNvGrpSpPr/>
          <p:nvPr/>
        </p:nvGrpSpPr>
        <p:grpSpPr>
          <a:xfrm>
            <a:off x="9782057" y="1330079"/>
            <a:ext cx="1277111" cy="774694"/>
            <a:chOff x="0" y="0"/>
            <a:chExt cx="1277109" cy="774693"/>
          </a:xfrm>
        </p:grpSpPr>
        <p:sp>
          <p:nvSpPr>
            <p:cNvPr id="718" name="Shape 718"/>
            <p:cNvSpPr/>
            <p:nvPr/>
          </p:nvSpPr>
          <p:spPr>
            <a:xfrm>
              <a:off x="0" y="49334"/>
              <a:ext cx="1277110" cy="676025"/>
            </a:xfrm>
            <a:prstGeom prst="rect">
              <a:avLst/>
            </a:prstGeom>
            <a:noFill/>
            <a:ln w="9525" cap="flat">
              <a:solidFill>
                <a:srgbClr val="464646"/>
              </a:solidFill>
              <a:prstDash val="solid"/>
              <a:round/>
            </a:ln>
            <a:effectLst/>
          </p:spPr>
          <p:txBody>
            <a:bodyPr wrap="square" lIns="45719" tIns="45719" rIns="45719" bIns="45719" numCol="1" anchor="ctr">
              <a:noAutofit/>
            </a:bodyPr>
            <a:lstStyle/>
            <a:p>
              <a:pPr algn="ctr" defTabSz="914400">
                <a:defRPr sz="1400"/>
              </a:pPr>
              <a:endParaRPr/>
            </a:p>
          </p:txBody>
        </p:sp>
        <p:sp>
          <p:nvSpPr>
            <p:cNvPr id="719" name="Shape 719"/>
            <p:cNvSpPr/>
            <p:nvPr/>
          </p:nvSpPr>
          <p:spPr>
            <a:xfrm>
              <a:off x="0" y="-1"/>
              <a:ext cx="1277110" cy="77469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ctr">
              <a:noAutofit/>
            </a:bodyPr>
            <a:lstStyle>
              <a:lvl1pPr algn="ctr" defTabSz="914400">
                <a:defRPr sz="1400">
                  <a:latin typeface="+mn-lt"/>
                  <a:ea typeface="+mn-ea"/>
                  <a:cs typeface="+mn-cs"/>
                  <a:sym typeface="Calibri"/>
                </a:defRPr>
              </a:lvl1pPr>
            </a:lstStyle>
            <a:p>
              <a:r>
                <a:t>application container</a:t>
              </a:r>
            </a:p>
          </p:txBody>
        </p:sp>
      </p:gr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4" name="Shape 724"/>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17</a:t>
            </a:fld>
            <a:endParaRPr/>
          </a:p>
        </p:txBody>
      </p:sp>
      <p:sp>
        <p:nvSpPr>
          <p:cNvPr id="725" name="Shape 725"/>
          <p:cNvSpPr>
            <a:spLocks noGrp="1"/>
          </p:cNvSpPr>
          <p:nvPr>
            <p:ph type="title"/>
          </p:nvPr>
        </p:nvSpPr>
        <p:spPr>
          <a:prstGeom prst="rect">
            <a:avLst/>
          </a:prstGeom>
        </p:spPr>
        <p:txBody>
          <a:bodyPr/>
          <a:lstStyle>
            <a:lvl1pPr defTabSz="896045">
              <a:defRPr sz="3136"/>
            </a:lvl1pPr>
          </a:lstStyle>
          <a:p>
            <a:r>
              <a:t>Status</a:t>
            </a:r>
          </a:p>
        </p:txBody>
      </p:sp>
      <p:sp>
        <p:nvSpPr>
          <p:cNvPr id="726" name="Shape 726"/>
          <p:cNvSpPr/>
          <p:nvPr/>
        </p:nvSpPr>
        <p:spPr>
          <a:xfrm>
            <a:off x="336619" y="1552210"/>
            <a:ext cx="11518762" cy="3565424"/>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45719" rIns="45719">
            <a:normAutofit/>
          </a:bodyPr>
          <a:lstStyle/>
          <a:p>
            <a:r>
              <a:t>Cri-containerd v1.0.0-alpha.0 was released on Sep. 25, 2017.</a:t>
            </a:r>
          </a:p>
          <a:p>
            <a:endParaRPr/>
          </a:p>
          <a:p>
            <a:r>
              <a:t>It is feature complete. All Kubernetes features are supported.</a:t>
            </a:r>
          </a:p>
          <a:p>
            <a:endParaRPr/>
          </a:p>
          <a:p>
            <a:r>
              <a:t>All CRI validation tests have passed. (A CRI validation is a test framework for validating whether a CRI implementation meets all the requirements expected by Kubernetes.)</a:t>
            </a:r>
          </a:p>
          <a:p>
            <a:endParaRPr/>
          </a:p>
          <a:p>
            <a:r>
              <a:t>All regular node e2e tests have passed. (The Kubernetes test framework for testing Kubernetes node level functionalities such as managing pods, mounting volumes etc.)</a:t>
            </a:r>
          </a:p>
          <a:p>
            <a:endParaRPr/>
          </a:p>
          <a:p>
            <a:r>
              <a:t>For more current status, see the github project repository, links provided on last slide.</a:t>
            </a:r>
          </a:p>
          <a:p>
            <a:endParaRPr sz="1400"/>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0" name="Shape 730"/>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18</a:t>
            </a:fld>
            <a:endParaRPr/>
          </a:p>
        </p:txBody>
      </p:sp>
      <p:sp>
        <p:nvSpPr>
          <p:cNvPr id="731" name="Shape 731"/>
          <p:cNvSpPr>
            <a:spLocks noGrp="1"/>
          </p:cNvSpPr>
          <p:nvPr>
            <p:ph type="title"/>
          </p:nvPr>
        </p:nvSpPr>
        <p:spPr>
          <a:prstGeom prst="rect">
            <a:avLst/>
          </a:prstGeom>
        </p:spPr>
        <p:txBody>
          <a:bodyPr/>
          <a:lstStyle>
            <a:lvl1pPr defTabSz="896045">
              <a:defRPr sz="3136"/>
            </a:lvl1pPr>
          </a:lstStyle>
          <a:p>
            <a:r>
              <a:t>Next Steps for CRI-Containerd</a:t>
            </a:r>
          </a:p>
        </p:txBody>
      </p:sp>
      <p:sp>
        <p:nvSpPr>
          <p:cNvPr id="732" name="Shape 732"/>
          <p:cNvSpPr/>
          <p:nvPr/>
        </p:nvSpPr>
        <p:spPr>
          <a:xfrm>
            <a:off x="774680" y="1674754"/>
            <a:ext cx="10273425" cy="3228341"/>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lnSpcReduction="10000"/>
          </a:bodyPr>
          <a:lstStyle/>
          <a:p>
            <a:pPr marL="457200" indent="-457200" defTabSz="457200">
              <a:tabLst>
                <a:tab pos="139700" algn="l"/>
                <a:tab pos="457200" algn="l"/>
              </a:tabLst>
              <a:defRPr sz="1600">
                <a:solidFill>
                  <a:srgbClr val="666666"/>
                </a:solidFill>
                <a:latin typeface="+mj-lt"/>
                <a:ea typeface="+mj-ea"/>
                <a:cs typeface="+mj-cs"/>
                <a:sym typeface="Helvetica"/>
              </a:defRPr>
            </a:pPr>
            <a:r>
              <a:rPr dirty="0"/>
              <a:t>	•	Stability:</a:t>
            </a:r>
          </a:p>
          <a:p>
            <a:pPr marL="914400" indent="-914400" defTabSz="457200">
              <a:tabLst>
                <a:tab pos="596900" algn="l"/>
                <a:tab pos="914400" algn="l"/>
              </a:tabLst>
              <a:defRPr sz="1600">
                <a:solidFill>
                  <a:srgbClr val="666666"/>
                </a:solidFill>
                <a:latin typeface="+mj-lt"/>
                <a:ea typeface="+mj-ea"/>
                <a:cs typeface="+mj-cs"/>
                <a:sym typeface="Helvetica"/>
              </a:defRPr>
            </a:pPr>
            <a:r>
              <a:rPr dirty="0"/>
              <a:t>	◦	Set up a full set of Kubernetes integration test in the Kubernetes test infrastructure on various OS distros such as Ubuntu, COS (</a:t>
            </a:r>
            <a:r>
              <a:rPr dirty="0">
                <a:solidFill>
                  <a:srgbClr val="326DE6"/>
                </a:solidFill>
                <a:hlinkClick r:id="rId3"/>
              </a:rPr>
              <a:t>Container-Optimized OS</a:t>
            </a:r>
            <a:r>
              <a:rPr dirty="0"/>
              <a:t>) etc.</a:t>
            </a:r>
          </a:p>
          <a:p>
            <a:pPr marL="914400" indent="-914400" defTabSz="457200">
              <a:tabLst>
                <a:tab pos="596900" algn="l"/>
                <a:tab pos="914400" algn="l"/>
              </a:tabLst>
              <a:defRPr sz="1600">
                <a:solidFill>
                  <a:srgbClr val="666666"/>
                </a:solidFill>
                <a:latin typeface="+mj-lt"/>
                <a:ea typeface="+mj-ea"/>
                <a:cs typeface="+mj-cs"/>
                <a:sym typeface="Helvetica"/>
              </a:defRPr>
            </a:pPr>
            <a:r>
              <a:rPr dirty="0"/>
              <a:t>	◦	Actively fix any test failures and other issues reported by users.</a:t>
            </a:r>
          </a:p>
          <a:p>
            <a:pPr defTabSz="457200">
              <a:defRPr sz="1600">
                <a:solidFill>
                  <a:srgbClr val="666666"/>
                </a:solidFill>
                <a:latin typeface="+mj-lt"/>
                <a:ea typeface="+mj-ea"/>
                <a:cs typeface="+mj-cs"/>
                <a:sym typeface="Helvetica"/>
              </a:defRPr>
            </a:pPr>
            <a:endParaRPr dirty="0"/>
          </a:p>
          <a:p>
            <a:pPr marL="457200" indent="-457200" defTabSz="457200">
              <a:tabLst>
                <a:tab pos="139700" algn="l"/>
                <a:tab pos="457200" algn="l"/>
              </a:tabLst>
              <a:defRPr sz="1600">
                <a:solidFill>
                  <a:srgbClr val="666666"/>
                </a:solidFill>
                <a:latin typeface="+mj-lt"/>
                <a:ea typeface="+mj-ea"/>
                <a:cs typeface="+mj-cs"/>
                <a:sym typeface="Helvetica"/>
              </a:defRPr>
            </a:pPr>
            <a:r>
              <a:rPr dirty="0"/>
              <a:t>	•	Usability:</a:t>
            </a:r>
          </a:p>
          <a:p>
            <a:pPr marL="914400" indent="-914400" defTabSz="457200">
              <a:tabLst>
                <a:tab pos="596900" algn="l"/>
                <a:tab pos="914400" algn="l"/>
              </a:tabLst>
              <a:defRPr sz="1600">
                <a:solidFill>
                  <a:srgbClr val="666666"/>
                </a:solidFill>
                <a:latin typeface="+mj-lt"/>
                <a:ea typeface="+mj-ea"/>
                <a:cs typeface="+mj-cs"/>
                <a:sym typeface="Helvetica"/>
              </a:defRPr>
            </a:pPr>
            <a:r>
              <a:rPr dirty="0"/>
              <a:t>	◦	Improve the user experience of </a:t>
            </a:r>
            <a:r>
              <a:rPr dirty="0">
                <a:solidFill>
                  <a:srgbClr val="326DE6"/>
                </a:solidFill>
                <a:hlinkClick r:id="rId4"/>
              </a:rPr>
              <a:t>crictl</a:t>
            </a:r>
            <a:r>
              <a:rPr dirty="0"/>
              <a:t>. Crictl is a portable command line tool for all CRI container runtimes. The goal here is to make it easy to use for debug and development scenarios.</a:t>
            </a:r>
          </a:p>
          <a:p>
            <a:pPr marL="914400" indent="-914400" defTabSz="457200">
              <a:tabLst>
                <a:tab pos="596900" algn="l"/>
                <a:tab pos="914400" algn="l"/>
              </a:tabLst>
              <a:defRPr sz="1600">
                <a:solidFill>
                  <a:srgbClr val="666666"/>
                </a:solidFill>
                <a:latin typeface="+mj-lt"/>
                <a:ea typeface="+mj-ea"/>
                <a:cs typeface="+mj-cs"/>
                <a:sym typeface="Helvetica"/>
              </a:defRPr>
            </a:pPr>
            <a:r>
              <a:rPr dirty="0"/>
              <a:t>	◦	Integrate cri-containerd with </a:t>
            </a:r>
            <a:r>
              <a:rPr dirty="0">
                <a:solidFill>
                  <a:srgbClr val="326DE6"/>
                </a:solidFill>
                <a:hlinkClick r:id="rId5"/>
              </a:rPr>
              <a:t>kube-up.sh</a:t>
            </a:r>
            <a:r>
              <a:rPr dirty="0"/>
              <a:t>, to help users bring up a production quality Kubernetes cluster using cri-containerd and containerd.</a:t>
            </a:r>
          </a:p>
          <a:p>
            <a:pPr marL="914400" indent="-914400" defTabSz="457200">
              <a:tabLst>
                <a:tab pos="596900" algn="l"/>
                <a:tab pos="914400" algn="l"/>
              </a:tabLst>
              <a:defRPr sz="1600">
                <a:solidFill>
                  <a:srgbClr val="666666"/>
                </a:solidFill>
                <a:latin typeface="+mj-lt"/>
                <a:ea typeface="+mj-ea"/>
                <a:cs typeface="+mj-cs"/>
                <a:sym typeface="Helvetica"/>
              </a:defRPr>
            </a:pPr>
            <a:r>
              <a:rPr dirty="0"/>
              <a:t>	◦	Improve our documentation for users and admins alike.</a:t>
            </a:r>
          </a:p>
          <a:p>
            <a:pPr defTabSz="457200">
              <a:defRPr sz="1600">
                <a:solidFill>
                  <a:srgbClr val="666666"/>
                </a:solidFill>
                <a:latin typeface="+mj-lt"/>
                <a:ea typeface="+mj-ea"/>
                <a:cs typeface="+mj-cs"/>
                <a:sym typeface="Helvetica"/>
              </a:defRPr>
            </a:pPr>
            <a:endParaRPr dirty="0"/>
          </a:p>
          <a:p>
            <a:pPr defTabSz="457200">
              <a:defRPr sz="1600">
                <a:solidFill>
                  <a:srgbClr val="666666"/>
                </a:solidFill>
                <a:latin typeface="+mj-lt"/>
                <a:ea typeface="+mj-ea"/>
                <a:cs typeface="+mj-cs"/>
                <a:sym typeface="Helvetica"/>
              </a:defRPr>
            </a:pPr>
            <a:r>
              <a:rPr dirty="0"/>
              <a:t>We plan to release our v1.0.0-beta.0 by the end of 2017.</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6" name="Shape 736"/>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19</a:t>
            </a:fld>
            <a:endParaRPr/>
          </a:p>
        </p:txBody>
      </p:sp>
      <p:sp>
        <p:nvSpPr>
          <p:cNvPr id="737" name="Shape 737"/>
          <p:cNvSpPr>
            <a:spLocks noGrp="1"/>
          </p:cNvSpPr>
          <p:nvPr>
            <p:ph type="title"/>
          </p:nvPr>
        </p:nvSpPr>
        <p:spPr>
          <a:xfrm>
            <a:off x="87293" y="97147"/>
            <a:ext cx="1845262" cy="2277839"/>
          </a:xfrm>
          <a:prstGeom prst="rect">
            <a:avLst/>
          </a:prstGeom>
        </p:spPr>
        <p:txBody>
          <a:bodyPr/>
          <a:lstStyle>
            <a:lvl1pPr defTabSz="804612">
              <a:defRPr sz="2816"/>
            </a:lvl1pPr>
          </a:lstStyle>
          <a:p>
            <a:r>
              <a:t>Open Container Initiative (OCI) -  Containerd</a:t>
            </a:r>
          </a:p>
        </p:txBody>
      </p:sp>
      <p:pic>
        <p:nvPicPr>
          <p:cNvPr id="738" name="pasted-image.tiff"/>
          <p:cNvPicPr>
            <a:picLocks noChangeAspect="1"/>
          </p:cNvPicPr>
          <p:nvPr/>
        </p:nvPicPr>
        <p:blipFill>
          <a:blip r:embed="rId3">
            <a:extLst/>
          </a:blip>
          <a:stretch>
            <a:fillRect/>
          </a:stretch>
        </p:blipFill>
        <p:spPr>
          <a:xfrm>
            <a:off x="1927176" y="20337"/>
            <a:ext cx="9722101" cy="6817327"/>
          </a:xfrm>
          <a:prstGeom prst="rect">
            <a:avLst/>
          </a:prstGeom>
          <a:ln w="12700">
            <a:miter lim="400000"/>
          </a:ln>
        </p:spPr>
      </p:pic>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a:t>
            </a:r>
            <a:r>
              <a:rPr lang="en-US" altLang="zh-CN" dirty="0" err="1" smtClean="0"/>
              <a:t>Kubenetes</a:t>
            </a:r>
            <a:r>
              <a:rPr lang="zh-CN" altLang="en-US" dirty="0" smtClean="0"/>
              <a:t>”系列公开课</a:t>
            </a:r>
            <a:endParaRPr lang="en-US" dirty="0"/>
          </a:p>
        </p:txBody>
      </p:sp>
      <p:sp>
        <p:nvSpPr>
          <p:cNvPr id="4" name="Slide Number Placeholder 3"/>
          <p:cNvSpPr>
            <a:spLocks noGrp="1"/>
          </p:cNvSpPr>
          <p:nvPr>
            <p:ph type="sldNum" sz="quarter" idx="12"/>
          </p:nvPr>
        </p:nvSpPr>
        <p:spPr>
          <a:xfrm>
            <a:off x="389112" y="6458072"/>
            <a:ext cx="177914" cy="276995"/>
          </a:xfrm>
        </p:spPr>
        <p:txBody>
          <a:bodyPr/>
          <a:lstStyle/>
          <a:p>
            <a:fld id="{019380CA-75FF-554C-A3E7-7D7ED8257EA2}" type="slidenum">
              <a:rPr lang="en-US" smtClean="0"/>
              <a:t>2</a:t>
            </a:fld>
            <a:endParaRPr lang="en-US" dirty="0"/>
          </a:p>
        </p:txBody>
      </p:sp>
      <p:sp>
        <p:nvSpPr>
          <p:cNvPr id="5" name="TextBox 4"/>
          <p:cNvSpPr txBox="1"/>
          <p:nvPr/>
        </p:nvSpPr>
        <p:spPr>
          <a:xfrm>
            <a:off x="5987752" y="2736465"/>
            <a:ext cx="4917116" cy="400111"/>
          </a:xfrm>
          <a:prstGeom prst="rect">
            <a:avLst/>
          </a:prstGeom>
          <a:noFill/>
        </p:spPr>
        <p:txBody>
          <a:bodyPr wrap="square" lIns="91438" tIns="45719" rIns="91438" bIns="45719" rtlCol="0">
            <a:spAutoFit/>
          </a:bodyPr>
          <a:lstStyle/>
          <a:p>
            <a:r>
              <a:rPr lang="zh-CN" altLang="en-US" sz="2000" dirty="0"/>
              <a:t>课程</a:t>
            </a:r>
            <a:r>
              <a:rPr lang="en-US" altLang="zh-CN" sz="2000" dirty="0"/>
              <a:t>Wiki</a:t>
            </a:r>
            <a:r>
              <a:rPr lang="zh-CN" altLang="en-US" sz="2000" dirty="0"/>
              <a:t>：</a:t>
            </a:r>
            <a:r>
              <a:rPr lang="en-US" sz="2000" dirty="0"/>
              <a:t>http://</a:t>
            </a:r>
            <a:r>
              <a:rPr lang="en-US" sz="2000" dirty="0" err="1"/>
              <a:t>ibm.biz</a:t>
            </a:r>
            <a:r>
              <a:rPr lang="en-US" sz="2000" dirty="0"/>
              <a:t>/</a:t>
            </a:r>
            <a:r>
              <a:rPr lang="en-US" sz="2000" dirty="0" err="1"/>
              <a:t>opentech</a:t>
            </a:r>
            <a:r>
              <a:rPr lang="en-US" sz="2000" dirty="0"/>
              <a:t>-ma</a:t>
            </a:r>
            <a:endParaRPr lang="en-US" sz="3600" dirty="0"/>
          </a:p>
        </p:txBody>
      </p:sp>
      <p:sp>
        <p:nvSpPr>
          <p:cNvPr id="6" name="Content Placeholder 5"/>
          <p:cNvSpPr>
            <a:spLocks noGrp="1"/>
          </p:cNvSpPr>
          <p:nvPr>
            <p:ph idx="1"/>
          </p:nvPr>
        </p:nvSpPr>
        <p:spPr>
          <a:xfrm>
            <a:off x="609600" y="1172170"/>
            <a:ext cx="10972800" cy="5046836"/>
          </a:xfrm>
        </p:spPr>
        <p:txBody>
          <a:bodyPr/>
          <a:lstStyle/>
          <a:p>
            <a:pPr>
              <a:lnSpc>
                <a:spcPct val="100000"/>
              </a:lnSpc>
              <a:spcAft>
                <a:spcPts val="533"/>
              </a:spcAft>
            </a:pPr>
            <a:r>
              <a:rPr lang="zh-CN" altLang="en-US" dirty="0">
                <a:solidFill>
                  <a:srgbClr val="000000"/>
                </a:solidFill>
              </a:rPr>
              <a:t>每周四晚</a:t>
            </a:r>
            <a:r>
              <a:rPr lang="en-US" altLang="zh-CN" dirty="0">
                <a:solidFill>
                  <a:srgbClr val="000000"/>
                </a:solidFill>
              </a:rPr>
              <a:t>8</a:t>
            </a:r>
            <a:r>
              <a:rPr lang="zh-CN" altLang="en-US" dirty="0">
                <a:solidFill>
                  <a:srgbClr val="000000"/>
                </a:solidFill>
              </a:rPr>
              <a:t>点档</a:t>
            </a:r>
            <a:endParaRPr lang="en-US" altLang="zh-CN" dirty="0">
              <a:solidFill>
                <a:srgbClr val="000000"/>
              </a:solidFill>
            </a:endParaRPr>
          </a:p>
          <a:p>
            <a:pPr marL="1219170" lvl="1" indent="-609585">
              <a:lnSpc>
                <a:spcPct val="100000"/>
              </a:lnSpc>
              <a:spcAft>
                <a:spcPts val="533"/>
              </a:spcAft>
              <a:buFont typeface="+mj-lt"/>
              <a:buAutoNum type="arabicPeriod"/>
            </a:pPr>
            <a:r>
              <a:rPr lang="en-US" altLang="zh-CN" sz="1800" dirty="0" err="1">
                <a:solidFill>
                  <a:schemeClr val="bg1">
                    <a:lumMod val="85000"/>
                  </a:schemeClr>
                </a:solidFill>
              </a:rPr>
              <a:t>Kubernetes</a:t>
            </a:r>
            <a:r>
              <a:rPr lang="en-US" altLang="zh-CN" sz="1800" dirty="0">
                <a:solidFill>
                  <a:schemeClr val="bg1">
                    <a:lumMod val="85000"/>
                  </a:schemeClr>
                </a:solidFill>
              </a:rPr>
              <a:t> </a:t>
            </a:r>
            <a:r>
              <a:rPr lang="zh-CN" altLang="en-US" sz="1800" dirty="0">
                <a:solidFill>
                  <a:schemeClr val="bg1">
                    <a:lumMod val="85000"/>
                  </a:schemeClr>
                </a:solidFill>
              </a:rPr>
              <a:t>初探</a:t>
            </a:r>
            <a:endParaRPr lang="en-US" altLang="zh-CN" sz="1800" dirty="0">
              <a:solidFill>
                <a:schemeClr val="bg1">
                  <a:lumMod val="85000"/>
                </a:schemeClr>
              </a:solidFill>
            </a:endParaRPr>
          </a:p>
          <a:p>
            <a:pPr marL="1219170" lvl="1" indent="-609585">
              <a:lnSpc>
                <a:spcPct val="100000"/>
              </a:lnSpc>
              <a:spcAft>
                <a:spcPts val="533"/>
              </a:spcAft>
              <a:buFont typeface="+mj-lt"/>
              <a:buAutoNum type="arabicPeriod"/>
            </a:pPr>
            <a:r>
              <a:rPr lang="zh-CN" altLang="en-US" sz="1800" dirty="0">
                <a:solidFill>
                  <a:schemeClr val="bg1">
                    <a:lumMod val="85000"/>
                  </a:schemeClr>
                </a:solidFill>
              </a:rPr>
              <a:t>上手 </a:t>
            </a:r>
            <a:r>
              <a:rPr lang="en-US" altLang="zh-CN" sz="1800" dirty="0" err="1">
                <a:solidFill>
                  <a:schemeClr val="bg1">
                    <a:lumMod val="85000"/>
                  </a:schemeClr>
                </a:solidFill>
              </a:rPr>
              <a:t>Kubernetes</a:t>
            </a:r>
            <a:endParaRPr lang="en-US" altLang="zh-CN" sz="1800" dirty="0">
              <a:solidFill>
                <a:schemeClr val="bg1">
                  <a:lumMod val="85000"/>
                </a:schemeClr>
              </a:solidFill>
            </a:endParaRPr>
          </a:p>
          <a:p>
            <a:pPr marL="1219170" lvl="1" indent="-609585">
              <a:lnSpc>
                <a:spcPct val="100000"/>
              </a:lnSpc>
              <a:spcAft>
                <a:spcPts val="533"/>
              </a:spcAft>
              <a:buFont typeface="+mj-lt"/>
              <a:buAutoNum type="arabicPeriod"/>
            </a:pPr>
            <a:r>
              <a:rPr lang="en-US" altLang="zh-TW" sz="1800" dirty="0" err="1">
                <a:solidFill>
                  <a:schemeClr val="bg1">
                    <a:lumMod val="85000"/>
                  </a:schemeClr>
                </a:solidFill>
              </a:rPr>
              <a:t>Kubernetes</a:t>
            </a:r>
            <a:r>
              <a:rPr lang="en-US" altLang="zh-TW" sz="1800" dirty="0">
                <a:solidFill>
                  <a:schemeClr val="bg1">
                    <a:lumMod val="85000"/>
                  </a:schemeClr>
                </a:solidFill>
              </a:rPr>
              <a:t> </a:t>
            </a:r>
            <a:r>
              <a:rPr lang="zh-TW" altLang="en-US" sz="1800" dirty="0">
                <a:solidFill>
                  <a:schemeClr val="bg1">
                    <a:lumMod val="85000"/>
                  </a:schemeClr>
                </a:solidFill>
              </a:rPr>
              <a:t>的资源调度</a:t>
            </a:r>
            <a:endParaRPr lang="en-US" altLang="zh-CN" sz="1800" dirty="0">
              <a:solidFill>
                <a:schemeClr val="bg1">
                  <a:lumMod val="85000"/>
                </a:schemeClr>
              </a:solidFill>
            </a:endParaRPr>
          </a:p>
          <a:p>
            <a:pPr marL="1219170" lvl="1" indent="-609585">
              <a:lnSpc>
                <a:spcPct val="100000"/>
              </a:lnSpc>
              <a:spcAft>
                <a:spcPts val="533"/>
              </a:spcAft>
              <a:buFont typeface="+mj-lt"/>
              <a:buAutoNum type="arabicPeriod"/>
            </a:pPr>
            <a:r>
              <a:rPr lang="en-US" altLang="zh-CN" sz="1800" b="1" dirty="0" err="1">
                <a:solidFill>
                  <a:srgbClr val="0000FF"/>
                </a:solidFill>
                <a:cs typeface="Calibri"/>
              </a:rPr>
              <a:t>Kubernetes</a:t>
            </a:r>
            <a:r>
              <a:rPr lang="en-US" altLang="zh-CN" sz="1800" b="1" dirty="0">
                <a:solidFill>
                  <a:srgbClr val="0000FF"/>
                </a:solidFill>
                <a:cs typeface="Calibri"/>
              </a:rPr>
              <a:t> </a:t>
            </a:r>
            <a:r>
              <a:rPr lang="zh-CN" altLang="en-US" sz="1800" b="1" dirty="0" smtClean="0">
                <a:solidFill>
                  <a:srgbClr val="0000FF"/>
                </a:solidFill>
                <a:cs typeface="Calibri"/>
              </a:rPr>
              <a:t>的运行时</a:t>
            </a:r>
            <a:endParaRPr lang="en-US" altLang="zh-CN" sz="1800" b="1" dirty="0">
              <a:solidFill>
                <a:srgbClr val="0000FF"/>
              </a:solidFill>
              <a:latin typeface="Calibri"/>
              <a:cs typeface="Calibri"/>
            </a:endParaRPr>
          </a:p>
          <a:p>
            <a:pPr marL="1219170" lvl="1" indent="-609585">
              <a:lnSpc>
                <a:spcPct val="100000"/>
              </a:lnSpc>
              <a:spcAft>
                <a:spcPts val="533"/>
              </a:spcAft>
              <a:buFont typeface="+mj-lt"/>
              <a:buAutoNum type="arabicPeriod"/>
            </a:pPr>
            <a:r>
              <a:rPr lang="en-US" sz="1800" dirty="0" err="1">
                <a:solidFill>
                  <a:srgbClr val="000000"/>
                </a:solidFill>
              </a:rPr>
              <a:t>Kubernetes</a:t>
            </a:r>
            <a:r>
              <a:rPr lang="en-US" sz="1800" dirty="0">
                <a:solidFill>
                  <a:srgbClr val="000000"/>
                </a:solidFill>
              </a:rPr>
              <a:t> 的网络管理</a:t>
            </a:r>
          </a:p>
          <a:p>
            <a:pPr marL="1219170" lvl="1" indent="-609585">
              <a:lnSpc>
                <a:spcPct val="100000"/>
              </a:lnSpc>
              <a:spcAft>
                <a:spcPts val="533"/>
              </a:spcAft>
              <a:buFont typeface="+mj-lt"/>
              <a:buAutoNum type="arabicPeriod"/>
            </a:pPr>
            <a:r>
              <a:rPr lang="en-US" sz="1800" dirty="0" err="1">
                <a:solidFill>
                  <a:srgbClr val="000000"/>
                </a:solidFill>
              </a:rPr>
              <a:t>Kubernetes</a:t>
            </a:r>
            <a:r>
              <a:rPr lang="en-US" sz="1800" dirty="0">
                <a:solidFill>
                  <a:srgbClr val="000000"/>
                </a:solidFill>
              </a:rPr>
              <a:t> 的存储管理</a:t>
            </a:r>
          </a:p>
          <a:p>
            <a:pPr marL="1219170" lvl="1" indent="-609585">
              <a:lnSpc>
                <a:spcPct val="100000"/>
              </a:lnSpc>
              <a:spcAft>
                <a:spcPts val="533"/>
              </a:spcAft>
              <a:buFont typeface="+mj-lt"/>
              <a:buAutoNum type="arabicPeriod"/>
            </a:pPr>
            <a:r>
              <a:rPr lang="en-US" sz="1800" dirty="0" err="1">
                <a:solidFill>
                  <a:srgbClr val="000000"/>
                </a:solidFill>
              </a:rPr>
              <a:t>Kubernetes</a:t>
            </a:r>
            <a:r>
              <a:rPr lang="en-US" sz="1800" dirty="0">
                <a:solidFill>
                  <a:srgbClr val="000000"/>
                </a:solidFill>
              </a:rPr>
              <a:t> 的日志与监控</a:t>
            </a:r>
          </a:p>
          <a:p>
            <a:pPr marL="1219170" lvl="1" indent="-609585">
              <a:lnSpc>
                <a:spcPct val="100000"/>
              </a:lnSpc>
              <a:spcAft>
                <a:spcPts val="533"/>
              </a:spcAft>
              <a:buFont typeface="+mj-lt"/>
              <a:buAutoNum type="arabicPeriod"/>
            </a:pPr>
            <a:r>
              <a:rPr lang="en-US" sz="1800" dirty="0" err="1">
                <a:solidFill>
                  <a:srgbClr val="000000"/>
                </a:solidFill>
              </a:rPr>
              <a:t>Kubernetes</a:t>
            </a:r>
            <a:r>
              <a:rPr lang="en-US" sz="1800" dirty="0">
                <a:solidFill>
                  <a:srgbClr val="000000"/>
                </a:solidFill>
              </a:rPr>
              <a:t> 的应用部署</a:t>
            </a:r>
          </a:p>
          <a:p>
            <a:pPr marL="1219170" lvl="1" indent="-609585">
              <a:lnSpc>
                <a:spcPct val="100000"/>
              </a:lnSpc>
              <a:spcAft>
                <a:spcPts val="533"/>
              </a:spcAft>
              <a:buFont typeface="+mj-lt"/>
              <a:buAutoNum type="arabicPeriod"/>
            </a:pPr>
            <a:r>
              <a:rPr lang="en-US" sz="1800" dirty="0">
                <a:solidFill>
                  <a:srgbClr val="000000"/>
                </a:solidFill>
              </a:rPr>
              <a:t>扩展 </a:t>
            </a:r>
            <a:r>
              <a:rPr lang="en-US" sz="1800" dirty="0" err="1">
                <a:solidFill>
                  <a:srgbClr val="000000"/>
                </a:solidFill>
              </a:rPr>
              <a:t>Kubernetes</a:t>
            </a:r>
            <a:r>
              <a:rPr lang="en-US" sz="1800" dirty="0">
                <a:solidFill>
                  <a:srgbClr val="000000"/>
                </a:solidFill>
              </a:rPr>
              <a:t> 生态</a:t>
            </a:r>
          </a:p>
          <a:p>
            <a:pPr marL="1219170" lvl="1" indent="-609585">
              <a:lnSpc>
                <a:spcPct val="100000"/>
              </a:lnSpc>
              <a:spcAft>
                <a:spcPts val="533"/>
              </a:spcAft>
              <a:buFont typeface="+mj-lt"/>
              <a:buAutoNum type="arabicPeriod"/>
            </a:pPr>
            <a:r>
              <a:rPr lang="en-US" sz="1800" dirty="0" err="1">
                <a:solidFill>
                  <a:srgbClr val="000000"/>
                </a:solidFill>
              </a:rPr>
              <a:t>Kubernetes</a:t>
            </a:r>
            <a:r>
              <a:rPr lang="en-US" sz="1800" dirty="0">
                <a:solidFill>
                  <a:srgbClr val="000000"/>
                </a:solidFill>
              </a:rPr>
              <a:t> 的企业实践</a:t>
            </a:r>
          </a:p>
        </p:txBody>
      </p:sp>
    </p:spTree>
    <p:extLst>
      <p:ext uri="{BB962C8B-B14F-4D97-AF65-F5344CB8AC3E}">
        <p14:creationId xmlns:p14="http://schemas.microsoft.com/office/powerpoint/2010/main" val="107872101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2" name="Shape 742"/>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20</a:t>
            </a:fld>
            <a:endParaRPr/>
          </a:p>
        </p:txBody>
      </p:sp>
      <p:sp>
        <p:nvSpPr>
          <p:cNvPr id="743" name="Shape 743"/>
          <p:cNvSpPr>
            <a:spLocks noGrp="1"/>
          </p:cNvSpPr>
          <p:nvPr>
            <p:ph type="title"/>
          </p:nvPr>
        </p:nvSpPr>
        <p:spPr>
          <a:prstGeom prst="rect">
            <a:avLst/>
          </a:prstGeom>
        </p:spPr>
        <p:txBody>
          <a:bodyPr/>
          <a:lstStyle>
            <a:lvl1pPr defTabSz="896045">
              <a:defRPr sz="3136"/>
            </a:lvl1pPr>
          </a:lstStyle>
          <a:p>
            <a:r>
              <a:t>Open Container Initiative (OCI) with CRI-O</a:t>
            </a:r>
          </a:p>
        </p:txBody>
      </p:sp>
      <p:pic>
        <p:nvPicPr>
          <p:cNvPr id="744" name="pasted-image.tiff"/>
          <p:cNvPicPr>
            <a:picLocks noChangeAspect="1"/>
          </p:cNvPicPr>
          <p:nvPr/>
        </p:nvPicPr>
        <p:blipFill>
          <a:blip r:embed="rId3">
            <a:extLst/>
          </a:blip>
          <a:stretch>
            <a:fillRect/>
          </a:stretch>
        </p:blipFill>
        <p:spPr>
          <a:xfrm>
            <a:off x="2738756" y="1232480"/>
            <a:ext cx="9094910" cy="5461030"/>
          </a:xfrm>
          <a:prstGeom prst="rect">
            <a:avLst/>
          </a:prstGeom>
          <a:ln w="12700">
            <a:miter lim="400000"/>
          </a:ln>
        </p:spPr>
      </p:pic>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Shape 748"/>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21</a:t>
            </a:fld>
            <a:endParaRPr/>
          </a:p>
        </p:txBody>
      </p:sp>
      <p:sp>
        <p:nvSpPr>
          <p:cNvPr id="749" name="Shape 749"/>
          <p:cNvSpPr>
            <a:spLocks noGrp="1"/>
          </p:cNvSpPr>
          <p:nvPr>
            <p:ph type="title"/>
          </p:nvPr>
        </p:nvSpPr>
        <p:spPr>
          <a:prstGeom prst="rect">
            <a:avLst/>
          </a:prstGeom>
        </p:spPr>
        <p:txBody>
          <a:bodyPr/>
          <a:lstStyle>
            <a:lvl1pPr defTabSz="896045">
              <a:defRPr sz="3136"/>
            </a:lvl1pPr>
          </a:lstStyle>
          <a:p>
            <a:r>
              <a:t>Thank You! Q&amp;A</a:t>
            </a:r>
          </a:p>
        </p:txBody>
      </p:sp>
      <p:sp>
        <p:nvSpPr>
          <p:cNvPr id="750" name="Shape 750"/>
          <p:cNvSpPr/>
          <p:nvPr/>
        </p:nvSpPr>
        <p:spPr>
          <a:xfrm>
            <a:off x="599103" y="1438128"/>
            <a:ext cx="5711791" cy="5671547"/>
          </a:xfrm>
          <a:prstGeom prst="rect">
            <a:avLst/>
          </a:prstGeom>
          <a:ln w="12700">
            <a:miter lim="400000"/>
          </a:ln>
          <a:extLst>
            <a:ext uri="{C572A759-6A51-4108-AA02-DFA0A04FC94B}">
              <ma14:wrappingTextBoxFlag xmlns:ma14="http://schemas.microsoft.com/office/mac/drawingml/2011/main" val="1"/>
            </a:ext>
          </a:extLst>
        </p:spPr>
        <p:txBody>
          <a:bodyPr wrap="none" lIns="45719" rIns="45719">
            <a:normAutofit/>
          </a:bodyPr>
          <a:lstStyle/>
          <a:p>
            <a:r>
              <a:t>About OCI:</a:t>
            </a:r>
          </a:p>
          <a:p>
            <a:pPr lvl="1"/>
            <a:r>
              <a:rPr u="sng">
                <a:solidFill>
                  <a:srgbClr val="0563C1"/>
                </a:solidFill>
                <a:uFill>
                  <a:solidFill>
                    <a:srgbClr val="0563C1"/>
                  </a:solidFill>
                </a:uFill>
                <a:hlinkClick r:id="rId2"/>
              </a:rPr>
              <a:t>https://www.opencontainers.org</a:t>
            </a:r>
          </a:p>
          <a:p>
            <a:endParaRPr u="sng">
              <a:solidFill>
                <a:srgbClr val="0563C1"/>
              </a:solidFill>
              <a:uFill>
                <a:solidFill>
                  <a:srgbClr val="0563C1"/>
                </a:solidFill>
              </a:uFill>
              <a:hlinkClick r:id="rId2"/>
            </a:endParaRPr>
          </a:p>
          <a:p>
            <a:r>
              <a:t>runc on github:</a:t>
            </a:r>
          </a:p>
          <a:p>
            <a:pPr lvl="1"/>
            <a:r>
              <a:rPr u="sng">
                <a:solidFill>
                  <a:srgbClr val="0563C1"/>
                </a:solidFill>
                <a:uFill>
                  <a:solidFill>
                    <a:srgbClr val="0563C1"/>
                  </a:solidFill>
                </a:uFill>
                <a:hlinkClick r:id="rId3"/>
              </a:rPr>
              <a:t>https://github.com/opencontainers/runc</a:t>
            </a:r>
          </a:p>
          <a:p>
            <a:pPr lvl="1"/>
            <a:endParaRPr u="sng">
              <a:solidFill>
                <a:srgbClr val="0563C1"/>
              </a:solidFill>
              <a:uFill>
                <a:solidFill>
                  <a:srgbClr val="0563C1"/>
                </a:solidFill>
              </a:uFill>
              <a:hlinkClick r:id="rId3"/>
            </a:endParaRPr>
          </a:p>
          <a:p>
            <a:r>
              <a:t>OCI testing:</a:t>
            </a:r>
          </a:p>
          <a:p>
            <a:pPr lvl="1"/>
            <a:r>
              <a:rPr u="sng">
                <a:solidFill>
                  <a:srgbClr val="0563C1"/>
                </a:solidFill>
                <a:uFill>
                  <a:solidFill>
                    <a:srgbClr val="0563C1"/>
                  </a:solidFill>
                </a:uFill>
                <a:hlinkClick r:id="rId4"/>
              </a:rPr>
              <a:t>https://github.com/opencontainers/runtime-tools</a:t>
            </a:r>
          </a:p>
          <a:p>
            <a:pPr lvl="1"/>
            <a:endParaRPr u="sng">
              <a:solidFill>
                <a:srgbClr val="0563C1"/>
              </a:solidFill>
              <a:uFill>
                <a:solidFill>
                  <a:srgbClr val="0563C1"/>
                </a:solidFill>
              </a:uFill>
              <a:hlinkClick r:id="rId4"/>
            </a:endParaRPr>
          </a:p>
          <a:p>
            <a:r>
              <a:t>ContainerD</a:t>
            </a:r>
          </a:p>
          <a:p>
            <a:r>
              <a:rPr u="sng">
                <a:solidFill>
                  <a:srgbClr val="0563C1"/>
                </a:solidFill>
                <a:uFill>
                  <a:solidFill>
                    <a:srgbClr val="0563C1"/>
                  </a:solidFill>
                </a:uFill>
                <a:hlinkClick r:id="rId5"/>
              </a:rPr>
              <a:t>https://github.com/containerd/containerd</a:t>
            </a:r>
          </a:p>
          <a:p>
            <a:endParaRPr u="sng">
              <a:solidFill>
                <a:srgbClr val="0563C1"/>
              </a:solidFill>
              <a:uFill>
                <a:solidFill>
                  <a:srgbClr val="0563C1"/>
                </a:solidFill>
              </a:uFill>
              <a:hlinkClick r:id="rId5"/>
            </a:endParaRPr>
          </a:p>
          <a:p>
            <a:r>
              <a:t>CRI-O:</a:t>
            </a:r>
          </a:p>
          <a:p>
            <a:pPr lvl="1"/>
            <a:r>
              <a:rPr u="sng">
                <a:solidFill>
                  <a:srgbClr val="0563C1"/>
                </a:solidFill>
                <a:uFill>
                  <a:solidFill>
                    <a:srgbClr val="0563C1"/>
                  </a:solidFill>
                </a:uFill>
                <a:hlinkClick r:id="rId6"/>
              </a:rPr>
              <a:t>http://cri-o.io</a:t>
            </a:r>
          </a:p>
          <a:p>
            <a:pPr lvl="1"/>
            <a:r>
              <a:rPr u="sng">
                <a:solidFill>
                  <a:srgbClr val="0563C1"/>
                </a:solidFill>
                <a:uFill>
                  <a:solidFill>
                    <a:srgbClr val="0563C1"/>
                  </a:solidFill>
                </a:uFill>
                <a:hlinkClick r:id="rId7"/>
              </a:rPr>
              <a:t>https://github.com/kubernetes-incubator/cri-o</a:t>
            </a:r>
          </a:p>
          <a:p>
            <a:endParaRPr u="sng">
              <a:solidFill>
                <a:srgbClr val="0563C1"/>
              </a:solidFill>
              <a:uFill>
                <a:solidFill>
                  <a:srgbClr val="0563C1"/>
                </a:solidFill>
              </a:uFill>
              <a:hlinkClick r:id="rId7"/>
            </a:endParaRPr>
          </a:p>
          <a:p>
            <a:endParaRPr u="sng">
              <a:solidFill>
                <a:srgbClr val="0563C1"/>
              </a:solidFill>
              <a:uFill>
                <a:solidFill>
                  <a:srgbClr val="0563C1"/>
                </a:solidFill>
              </a:uFill>
              <a:hlinkClick r:id="rId7"/>
            </a:endParaRPr>
          </a:p>
          <a:p>
            <a:endParaRPr u="sng">
              <a:solidFill>
                <a:srgbClr val="0563C1"/>
              </a:solidFill>
              <a:uFill>
                <a:solidFill>
                  <a:srgbClr val="0563C1"/>
                </a:solidFill>
              </a:uFill>
              <a:hlinkClick r:id="rId7"/>
            </a:endParaRPr>
          </a:p>
          <a:p>
            <a:endParaRPr u="sng">
              <a:solidFill>
                <a:srgbClr val="0563C1"/>
              </a:solidFill>
              <a:uFill>
                <a:solidFill>
                  <a:srgbClr val="0563C1"/>
                </a:solidFill>
              </a:uFill>
              <a:hlinkClick r:id="rId7"/>
            </a:endParaRP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Shape 752"/>
          <p:cNvSpPr>
            <a:spLocks noGrp="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fld id="{86CB4B4D-7CA3-9044-876B-883B54F8677D}" type="slidenum">
              <a:t>22</a:t>
            </a:fld>
            <a:endParaRPr/>
          </a:p>
        </p:txBody>
      </p:sp>
      <p:sp>
        <p:nvSpPr>
          <p:cNvPr id="753" name="Shape 753"/>
          <p:cNvSpPr>
            <a:spLocks noGrp="1"/>
          </p:cNvSpPr>
          <p:nvPr>
            <p:ph type="title"/>
          </p:nvPr>
        </p:nvSpPr>
        <p:spPr>
          <a:xfrm>
            <a:off x="74640" y="59187"/>
            <a:ext cx="9906001" cy="528494"/>
          </a:xfrm>
          <a:prstGeom prst="rect">
            <a:avLst/>
          </a:prstGeom>
        </p:spPr>
        <p:txBody>
          <a:bodyPr/>
          <a:lstStyle>
            <a:lvl1pPr defTabSz="896045">
              <a:defRPr sz="3136"/>
            </a:lvl1pPr>
          </a:lstStyle>
          <a:p>
            <a:r>
              <a:t>More on CRI-Containerd</a:t>
            </a:r>
          </a:p>
        </p:txBody>
      </p:sp>
      <p:sp>
        <p:nvSpPr>
          <p:cNvPr id="754" name="Shape 754"/>
          <p:cNvSpPr/>
          <p:nvPr/>
        </p:nvSpPr>
        <p:spPr>
          <a:xfrm>
            <a:off x="239785" y="578347"/>
            <a:ext cx="11969154" cy="440237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45719" rIns="45719">
            <a:normAutofit/>
          </a:bodyPr>
          <a:lstStyle/>
          <a:p>
            <a:pPr>
              <a:defRPr sz="1700"/>
            </a:pPr>
            <a:r>
              <a:t>Cri-containerd is a Kubernetes incubator project located at </a:t>
            </a:r>
            <a:r>
              <a:rPr>
                <a:solidFill>
                  <a:srgbClr val="326DE6"/>
                </a:solidFill>
                <a:hlinkClick r:id="rId2"/>
              </a:rPr>
              <a:t>https://github.com/kubernetes-incubator/cri-containerd</a:t>
            </a:r>
            <a:r>
              <a:t>. Any contributions in terms of ideas, issues, and/or fixes are welcome. The </a:t>
            </a:r>
            <a:r>
              <a:rPr>
                <a:solidFill>
                  <a:srgbClr val="326DE6"/>
                </a:solidFill>
                <a:hlinkClick r:id="rId3"/>
              </a:rPr>
              <a:t>getting started guide for developers</a:t>
            </a:r>
            <a:r>
              <a:t> is a good place to start for contributors.</a:t>
            </a:r>
          </a:p>
          <a:p>
            <a:pPr>
              <a:defRPr sz="1700"/>
            </a:pPr>
            <a:endParaRPr/>
          </a:p>
          <a:p>
            <a:pPr>
              <a:defRPr sz="1700"/>
            </a:pPr>
            <a:r>
              <a:t>Try it Out:</a:t>
            </a:r>
          </a:p>
          <a:p>
            <a:pPr>
              <a:defRPr sz="1700"/>
            </a:pPr>
            <a:endParaRPr/>
          </a:p>
          <a:p>
            <a:pPr lvl="1">
              <a:defRPr sz="1700"/>
            </a:pPr>
            <a:r>
              <a:t>For a multi-node cluster installer and bring up steps using ansible and kubeadm, see:</a:t>
            </a:r>
          </a:p>
          <a:p>
            <a:pPr lvl="2">
              <a:defRPr sz="1700"/>
            </a:pPr>
            <a:r>
              <a:rPr>
                <a:solidFill>
                  <a:srgbClr val="0563C1"/>
                </a:solidFill>
                <a:uFill>
                  <a:solidFill>
                    <a:srgbClr val="0563C1"/>
                  </a:solidFill>
                </a:uFill>
                <a:hlinkClick r:id="rId4"/>
              </a:rPr>
              <a:t>https://github.com/kubernetes-incubator/cri-containerd/blob/master/contrib/ansible/README.md</a:t>
            </a:r>
          </a:p>
          <a:p>
            <a:pPr lvl="2">
              <a:defRPr sz="1700"/>
            </a:pPr>
            <a:endParaRPr>
              <a:solidFill>
                <a:srgbClr val="0563C1"/>
              </a:solidFill>
              <a:uFill>
                <a:solidFill>
                  <a:srgbClr val="0563C1"/>
                </a:solidFill>
              </a:uFill>
              <a:hlinkClick r:id="rId4"/>
            </a:endParaRPr>
          </a:p>
          <a:p>
            <a:pPr lvl="1">
              <a:defRPr sz="1700"/>
            </a:pPr>
            <a:r>
              <a:t>For creating a cluster from scratch on Google Cloud, see </a:t>
            </a:r>
            <a:r>
              <a:rPr>
                <a:solidFill>
                  <a:schemeClr val="accent4">
                    <a:lumOff val="-3960"/>
                  </a:schemeClr>
                </a:solidFill>
              </a:rPr>
              <a:t>Kubernetes the Hard Way:</a:t>
            </a:r>
          </a:p>
          <a:p>
            <a:pPr lvl="2">
              <a:defRPr sz="1700"/>
            </a:pPr>
            <a:r>
              <a:rPr>
                <a:solidFill>
                  <a:srgbClr val="0563C1"/>
                </a:solidFill>
                <a:uFill>
                  <a:solidFill>
                    <a:srgbClr val="0563C1"/>
                  </a:solidFill>
                </a:uFill>
                <a:hlinkClick r:id="rId5"/>
              </a:rPr>
              <a:t>https://github.com/kelseyhightower/kubernetes-the-hard-way</a:t>
            </a:r>
          </a:p>
          <a:p>
            <a:pPr lvl="1">
              <a:defRPr sz="1700"/>
            </a:pPr>
            <a:endParaRPr>
              <a:solidFill>
                <a:srgbClr val="0563C1"/>
              </a:solidFill>
              <a:uFill>
                <a:solidFill>
                  <a:srgbClr val="0563C1"/>
                </a:solidFill>
              </a:uFill>
              <a:hlinkClick r:id="rId5"/>
            </a:endParaRPr>
          </a:p>
          <a:p>
            <a:pPr lvl="1">
              <a:defRPr sz="1700"/>
            </a:pPr>
            <a:r>
              <a:t>For a custom installation from release tarball, see:</a:t>
            </a:r>
          </a:p>
          <a:p>
            <a:pPr lvl="2">
              <a:defRPr sz="1700"/>
            </a:pPr>
            <a:r>
              <a:rPr>
                <a:solidFill>
                  <a:srgbClr val="326DE6"/>
                </a:solidFill>
                <a:hlinkClick r:id="rId6"/>
              </a:rPr>
              <a:t>https://github.com/kubernetes-incubator/cri-containerd/blob/master/docs/installation.md</a:t>
            </a:r>
            <a:r>
              <a:t>.</a:t>
            </a:r>
          </a:p>
          <a:p>
            <a:pPr lvl="1">
              <a:defRPr sz="1700"/>
            </a:pPr>
            <a:endParaRPr/>
          </a:p>
          <a:p>
            <a:pPr lvl="1">
              <a:defRPr sz="1700"/>
            </a:pPr>
            <a:r>
              <a:t>For a installation with LinuxKit on a local VM, see:</a:t>
            </a:r>
          </a:p>
          <a:p>
            <a:pPr lvl="2">
              <a:defRPr sz="1700"/>
            </a:pPr>
            <a:r>
              <a:rPr>
                <a:solidFill>
                  <a:srgbClr val="326DE6"/>
                </a:solidFill>
                <a:hlinkClick r:id="rId7"/>
              </a:rPr>
              <a:t>https://github.com/linuxkit/linuxkit/tree/master/projects/kubernetes</a:t>
            </a:r>
            <a:r>
              <a:t>.</a:t>
            </a:r>
          </a:p>
        </p:txBody>
      </p:sp>
      <p:sp>
        <p:nvSpPr>
          <p:cNvPr id="755" name="Shape 755"/>
          <p:cNvSpPr/>
          <p:nvPr/>
        </p:nvSpPr>
        <p:spPr>
          <a:xfrm>
            <a:off x="225092" y="5137559"/>
            <a:ext cx="11884240" cy="135437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45719" rIns="45719">
            <a:normAutofit lnSpcReduction="10000"/>
          </a:bodyPr>
          <a:lstStyle/>
          <a:p>
            <a:pPr>
              <a:defRPr sz="1700"/>
            </a:pPr>
            <a:r>
              <a:t>CRI-Containerd is developed and maintained by the Kubernetes SIG-Node community. We’d love to hear feedback from you. To join the community:</a:t>
            </a:r>
          </a:p>
          <a:p>
            <a:pPr>
              <a:defRPr sz="1700"/>
            </a:pPr>
            <a:r>
              <a:t>	•	</a:t>
            </a:r>
            <a:r>
              <a:rPr>
                <a:solidFill>
                  <a:schemeClr val="accent4">
                    <a:lumOff val="-3960"/>
                  </a:schemeClr>
                </a:solidFill>
              </a:rPr>
              <a:t>sig-node community site:</a:t>
            </a:r>
            <a:r>
              <a:t> </a:t>
            </a:r>
            <a:r>
              <a:rPr u="sng">
                <a:solidFill>
                  <a:srgbClr val="0563C1"/>
                </a:solidFill>
                <a:uFill>
                  <a:solidFill>
                    <a:srgbClr val="0563C1"/>
                  </a:solidFill>
                </a:uFill>
                <a:hlinkClick r:id="rId8"/>
              </a:rPr>
              <a:t>https://github.com/kubernetes/community/tree/master/sig-node</a:t>
            </a:r>
            <a:endParaRPr>
              <a:solidFill>
                <a:srgbClr val="666666"/>
              </a:solidFill>
            </a:endParaRPr>
          </a:p>
          <a:p>
            <a:pPr>
              <a:defRPr sz="1700"/>
            </a:pPr>
            <a:r>
              <a:t>	•	Slack: #sig-node channel in Kubernetes (</a:t>
            </a:r>
            <a:r>
              <a:rPr>
                <a:solidFill>
                  <a:srgbClr val="326DE6"/>
                </a:solidFill>
                <a:hlinkClick r:id="rId9"/>
              </a:rPr>
              <a:t>kubernetes.slack.com</a:t>
            </a:r>
            <a:r>
              <a:t>)</a:t>
            </a:r>
          </a:p>
          <a:p>
            <a:pPr>
              <a:defRPr sz="1700"/>
            </a:pPr>
            <a:r>
              <a:rPr>
                <a:solidFill>
                  <a:srgbClr val="666666"/>
                </a:solidFill>
              </a:rPr>
              <a:t>	•	Mailing List: </a:t>
            </a:r>
            <a:r>
              <a:rPr u="sng">
                <a:solidFill>
                  <a:srgbClr val="0563C1"/>
                </a:solidFill>
                <a:uFill>
                  <a:solidFill>
                    <a:srgbClr val="0563C1"/>
                  </a:solidFill>
                </a:uFill>
                <a:hlinkClick r:id="rId10"/>
              </a:rPr>
              <a:t>https://groups.google.com/forum/#!forum/kubernetes-sig-node</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讲师简介</a:t>
            </a:r>
            <a:endParaRPr lang="en-US" dirty="0"/>
          </a:p>
        </p:txBody>
      </p:sp>
      <p:pic>
        <p:nvPicPr>
          <p:cNvPr id="5" name="Picture 4" descr="photo.do.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2459" y="1706282"/>
            <a:ext cx="2865718" cy="2865718"/>
          </a:xfrm>
          <a:prstGeom prst="rect">
            <a:avLst/>
          </a:prstGeom>
        </p:spPr>
      </p:pic>
      <p:sp>
        <p:nvSpPr>
          <p:cNvPr id="6" name="Content Placeholder 2"/>
          <p:cNvSpPr>
            <a:spLocks noGrp="1"/>
          </p:cNvSpPr>
          <p:nvPr>
            <p:ph idx="1"/>
          </p:nvPr>
        </p:nvSpPr>
        <p:spPr>
          <a:xfrm>
            <a:off x="4243294" y="1600200"/>
            <a:ext cx="7530353" cy="5257800"/>
          </a:xfrm>
        </p:spPr>
        <p:txBody>
          <a:bodyPr/>
          <a:lstStyle/>
          <a:p>
            <a:r>
              <a:rPr lang="en-US" sz="2400" dirty="0">
                <a:latin typeface="Hannotate SC Regular"/>
                <a:cs typeface="Hannotate SC Regular"/>
              </a:rPr>
              <a:t>Michael </a:t>
            </a:r>
            <a:r>
              <a:rPr lang="en-US" sz="2400" dirty="0" smtClean="0">
                <a:latin typeface="Hannotate SC Regular"/>
                <a:cs typeface="Hannotate SC Regular"/>
              </a:rPr>
              <a:t>Brown</a:t>
            </a:r>
          </a:p>
          <a:p>
            <a:r>
              <a:rPr lang="en-US" altLang="zh-CN" sz="2400" dirty="0" smtClean="0">
                <a:latin typeface="Hannotate SC Regular"/>
                <a:cs typeface="Hannotate SC Regular"/>
              </a:rPr>
              <a:t>  </a:t>
            </a:r>
            <a:r>
              <a:rPr lang="zh-CN" altLang="en-US" sz="2400" dirty="0" smtClean="0">
                <a:latin typeface="Hannotate SC Regular"/>
                <a:cs typeface="Hannotate SC Regular"/>
              </a:rPr>
              <a:t>目前就职于</a:t>
            </a:r>
            <a:r>
              <a:rPr lang="en-US" sz="2400" dirty="0">
                <a:latin typeface="Hannotate SC Regular"/>
                <a:cs typeface="Hannotate SC Regular"/>
              </a:rPr>
              <a:t>IBM Digital Business Group</a:t>
            </a:r>
            <a:r>
              <a:rPr lang="zh-CN" altLang="en-US" sz="2400" dirty="0">
                <a:latin typeface="Hannotate SC Regular"/>
                <a:cs typeface="Hannotate SC Regular"/>
              </a:rPr>
              <a:t>的开源与开放标准项目组，专注于开源云计算技术（例如</a:t>
            </a:r>
            <a:r>
              <a:rPr lang="en-US" sz="2400" dirty="0">
                <a:latin typeface="Hannotate SC Regular"/>
                <a:cs typeface="Hannotate SC Regular"/>
              </a:rPr>
              <a:t>Open Container Initiative, </a:t>
            </a:r>
            <a:r>
              <a:rPr lang="en-US" sz="2400" dirty="0" err="1">
                <a:latin typeface="Hannotate SC Regular"/>
                <a:cs typeface="Hannotate SC Regular"/>
              </a:rPr>
              <a:t>Docker</a:t>
            </a:r>
            <a:r>
              <a:rPr lang="zh-CN" altLang="en-US" sz="2400" dirty="0">
                <a:latin typeface="Hannotate SC Regular"/>
                <a:cs typeface="Hannotate SC Regular"/>
              </a:rPr>
              <a:t>与</a:t>
            </a:r>
            <a:r>
              <a:rPr lang="en-US" sz="2400" dirty="0" err="1">
                <a:latin typeface="Hannotate SC Regular"/>
                <a:cs typeface="Hannotate SC Regular"/>
              </a:rPr>
              <a:t>Kubernetes</a:t>
            </a:r>
            <a:r>
              <a:rPr lang="zh-CN" altLang="en-US" sz="2400" dirty="0">
                <a:latin typeface="Hannotate SC Regular"/>
                <a:cs typeface="Hannotate SC Regular"/>
              </a:rPr>
              <a:t>等）的开发与研究。在他的职业生涯中，曾参与过许多开源项目与开放标准的研发工作，包括操作系统、</a:t>
            </a:r>
            <a:r>
              <a:rPr lang="en-US" sz="2400" dirty="0">
                <a:latin typeface="Hannotate SC Regular"/>
                <a:cs typeface="Hannotate SC Regular"/>
              </a:rPr>
              <a:t>Java</a:t>
            </a:r>
            <a:r>
              <a:rPr lang="zh-CN" altLang="en-US" sz="2400" dirty="0">
                <a:latin typeface="Hannotate SC Regular"/>
                <a:cs typeface="Hannotate SC Regular"/>
              </a:rPr>
              <a:t>虚拟机、浏览器、中间件和金融产品等相关项目</a:t>
            </a:r>
            <a:r>
              <a:rPr lang="zh-CN" altLang="en-US" sz="2400" dirty="0" smtClean="0">
                <a:latin typeface="Hannotate SC Regular"/>
                <a:cs typeface="Hannotate SC Regular"/>
              </a:rPr>
              <a:t>。</a:t>
            </a:r>
            <a:endParaRPr lang="en-US" altLang="zh-CN" sz="2400" dirty="0" smtClean="0">
              <a:latin typeface="Hannotate SC Regular"/>
              <a:cs typeface="Hannotate SC Regular"/>
            </a:endParaRPr>
          </a:p>
          <a:p>
            <a:endParaRPr lang="en-US" altLang="zh-CN" sz="2400" dirty="0">
              <a:latin typeface="Hannotate SC Regular"/>
              <a:cs typeface="Hannotate SC Regular"/>
            </a:endParaRPr>
          </a:p>
          <a:p>
            <a:r>
              <a:rPr lang="zh-CN" altLang="en-US" sz="2400" dirty="0" smtClean="0">
                <a:latin typeface="Hannotate SC Regular"/>
                <a:cs typeface="Hannotate SC Regular"/>
              </a:rPr>
              <a:t>以下</a:t>
            </a:r>
            <a:r>
              <a:rPr lang="zh-CN" altLang="en-US" sz="2400" dirty="0">
                <a:latin typeface="Hannotate SC Regular"/>
                <a:cs typeface="Hannotate SC Regular"/>
              </a:rPr>
              <a:t>是他个人的自我描述：</a:t>
            </a:r>
          </a:p>
          <a:p>
            <a:r>
              <a:rPr lang="en-US" altLang="zh-CN" sz="2400" dirty="0" smtClean="0">
                <a:latin typeface="Hannotate SC Regular"/>
                <a:cs typeface="Hannotate SC Regular"/>
              </a:rPr>
              <a:t>  </a:t>
            </a:r>
            <a:r>
              <a:rPr lang="zh-CN" altLang="en-US" sz="2400" dirty="0" smtClean="0">
                <a:latin typeface="Hannotate SC Regular"/>
                <a:cs typeface="Hannotate SC Regular"/>
              </a:rPr>
              <a:t>“</a:t>
            </a:r>
            <a:r>
              <a:rPr lang="en-US" sz="2400" dirty="0">
                <a:latin typeface="Hannotate SC Regular"/>
                <a:cs typeface="Hannotate SC Regular"/>
              </a:rPr>
              <a:t>Engineer, </a:t>
            </a:r>
            <a:r>
              <a:rPr lang="en-US" sz="2400" dirty="0" err="1">
                <a:latin typeface="Hannotate SC Regular"/>
                <a:cs typeface="Hannotate SC Regular"/>
              </a:rPr>
              <a:t>IBMer</a:t>
            </a:r>
            <a:r>
              <a:rPr lang="en-US" sz="2400" dirty="0">
                <a:latin typeface="Hannotate SC Regular"/>
                <a:cs typeface="Hannotate SC Regular"/>
              </a:rPr>
              <a:t>, Inventor, Coach, PC Gamer, and Proud Father. Opinions are my own and not of my employer. </a:t>
            </a:r>
            <a:r>
              <a:rPr lang="zh-CN" altLang="en-US" sz="2400" dirty="0">
                <a:latin typeface="Hannotate SC Regular"/>
                <a:cs typeface="Hannotate SC Regular"/>
              </a:rPr>
              <a:t>”</a:t>
            </a:r>
          </a:p>
          <a:p>
            <a:endParaRPr lang="en-US" sz="2400" dirty="0">
              <a:latin typeface="Hannotate SC Regular"/>
              <a:cs typeface="Hannotate SC Regular"/>
            </a:endParaRPr>
          </a:p>
        </p:txBody>
      </p:sp>
    </p:spTree>
    <p:extLst>
      <p:ext uri="{BB962C8B-B14F-4D97-AF65-F5344CB8AC3E}">
        <p14:creationId xmlns:p14="http://schemas.microsoft.com/office/powerpoint/2010/main" val="239225696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Shape 367" descr="Title 1"/>
          <p:cNvSpPr/>
          <p:nvPr/>
        </p:nvSpPr>
        <p:spPr>
          <a:xfrm>
            <a:off x="460524" y="665645"/>
            <a:ext cx="10759021" cy="379839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ctr" defTabSz="914400">
              <a:lnSpc>
                <a:spcPts val="3000"/>
              </a:lnSpc>
              <a:defRPr sz="4000" b="1">
                <a:solidFill>
                  <a:srgbClr val="FFFFFF"/>
                </a:solidFill>
              </a:defRPr>
            </a:pPr>
            <a:endParaRPr/>
          </a:p>
          <a:p>
            <a:pPr algn="ctr" defTabSz="914400">
              <a:lnSpc>
                <a:spcPts val="3000"/>
              </a:lnSpc>
              <a:defRPr sz="4000" b="1">
                <a:solidFill>
                  <a:srgbClr val="FFFFFF"/>
                </a:solidFill>
              </a:defRPr>
            </a:pPr>
            <a:r>
              <a:t>Kubernetes Runtime</a:t>
            </a:r>
          </a:p>
          <a:p>
            <a:pPr defTabSz="914400">
              <a:lnSpc>
                <a:spcPts val="3000"/>
              </a:lnSpc>
              <a:defRPr sz="2400">
                <a:solidFill>
                  <a:srgbClr val="FFFFFF"/>
                </a:solidFill>
              </a:defRPr>
            </a:pPr>
            <a:r>
              <a:t>  </a:t>
            </a:r>
          </a:p>
          <a:p>
            <a:pPr defTabSz="914400">
              <a:lnSpc>
                <a:spcPts val="3000"/>
              </a:lnSpc>
              <a:defRPr sz="2400">
                <a:solidFill>
                  <a:srgbClr val="FFFFFF"/>
                </a:solidFill>
              </a:defRPr>
            </a:pPr>
            <a:endParaRPr/>
          </a:p>
          <a:p>
            <a:pPr defTabSz="914400">
              <a:lnSpc>
                <a:spcPts val="3000"/>
              </a:lnSpc>
              <a:defRPr sz="2400">
                <a:solidFill>
                  <a:srgbClr val="FFFFFF"/>
                </a:solidFill>
              </a:defRPr>
            </a:pPr>
            <a:endParaRPr/>
          </a:p>
          <a:p>
            <a:pPr defTabSz="914400">
              <a:lnSpc>
                <a:spcPts val="3000"/>
              </a:lnSpc>
              <a:defRPr sz="2400">
                <a:solidFill>
                  <a:srgbClr val="FFFFFF"/>
                </a:solidFill>
              </a:defRPr>
            </a:pPr>
            <a:r>
              <a:t>Michael W. Brown</a:t>
            </a:r>
          </a:p>
          <a:p>
            <a:pPr defTabSz="914400">
              <a:lnSpc>
                <a:spcPts val="3000"/>
              </a:lnSpc>
              <a:defRPr sz="2400">
                <a:solidFill>
                  <a:srgbClr val="FFFFFF"/>
                </a:solidFill>
              </a:defRPr>
            </a:pPr>
            <a:r>
              <a:t>Developer Advocate - Open Source Software Development</a:t>
            </a:r>
            <a:endParaRPr sz="2800"/>
          </a:p>
          <a:p>
            <a:pPr defTabSz="914400">
              <a:lnSpc>
                <a:spcPts val="3000"/>
              </a:lnSpc>
              <a:defRPr sz="2400">
                <a:solidFill>
                  <a:srgbClr val="FFFFFF"/>
                </a:solidFill>
              </a:defRPr>
            </a:pPr>
            <a:r>
              <a:t>Maintainer – CRI-Containerd </a:t>
            </a:r>
          </a:p>
          <a:p>
            <a:pPr defTabSz="914400">
              <a:lnSpc>
                <a:spcPts val="3000"/>
              </a:lnSpc>
              <a:defRPr sz="2400">
                <a:solidFill>
                  <a:srgbClr val="FFFFFF"/>
                </a:solidFill>
              </a:defRPr>
            </a:pPr>
            <a:endParaRP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Shape 369" descr="Shape 553"/>
          <p:cNvSpPr/>
          <p:nvPr/>
        </p:nvSpPr>
        <p:spPr>
          <a:xfrm>
            <a:off x="9609812" y="6553152"/>
            <a:ext cx="2363116" cy="21843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defTabSz="457200">
              <a:spcBef>
                <a:spcPts val="7800"/>
              </a:spcBef>
              <a:defRPr sz="800">
                <a:solidFill>
                  <a:srgbClr val="808080"/>
                </a:solidFill>
                <a:latin typeface="HelvNeue Roman for IBM"/>
                <a:ea typeface="HelvNeue Roman for IBM"/>
                <a:cs typeface="HelvNeue Roman for IBM"/>
                <a:sym typeface="HelvNeue Roman for IBM"/>
              </a:defRPr>
            </a:pPr>
            <a:r>
              <a:t>IBM Voice Gateway </a:t>
            </a:r>
            <a:r>
              <a:rPr>
                <a:latin typeface="HelvNeue Bold for IBM"/>
                <a:ea typeface="HelvNeue Bold for IBM"/>
                <a:cs typeface="HelvNeue Bold for IBM"/>
                <a:sym typeface="HelvNeue Bold for IBM"/>
              </a:rPr>
              <a:t> </a:t>
            </a:r>
            <a:r>
              <a:rPr>
                <a:latin typeface="HelvNeue Light for IBM"/>
                <a:ea typeface="HelvNeue Light for IBM"/>
                <a:cs typeface="HelvNeue Light for IBM"/>
                <a:sym typeface="HelvNeue Light for IBM"/>
              </a:rPr>
              <a:t>|   ©2017 IBM Corporation</a:t>
            </a:r>
          </a:p>
        </p:txBody>
      </p:sp>
      <p:sp>
        <p:nvSpPr>
          <p:cNvPr id="370" name="Shape 370" descr="Shape 466"/>
          <p:cNvSpPr/>
          <p:nvPr/>
        </p:nvSpPr>
        <p:spPr>
          <a:xfrm>
            <a:off x="499047" y="1428608"/>
            <a:ext cx="10837721" cy="1746102"/>
          </a:xfrm>
          <a:prstGeom prst="rect">
            <a:avLst/>
          </a:prstGeom>
          <a:ln w="12700">
            <a:miter lim="400000"/>
          </a:ln>
          <a:extLst>
            <a:ext uri="{C572A759-6A51-4108-AA02-DFA0A04FC94B}">
              <ma14:wrappingTextBoxFlag xmlns:ma14="http://schemas.microsoft.com/office/mac/drawingml/2011/main" val="1"/>
            </a:ext>
          </a:extLst>
        </p:spPr>
        <p:txBody>
          <a:bodyPr lIns="67728" tIns="67728" rIns="67728" bIns="67728" anchor="ctr">
            <a:spAutoFit/>
          </a:bodyPr>
          <a:lstStyle/>
          <a:p>
            <a:pPr marL="0" indent="-390768" defTabSz="825500">
              <a:spcBef>
                <a:spcPts val="100"/>
              </a:spcBef>
              <a:buSzPct val="75000"/>
              <a:buChar char="•"/>
              <a:defRPr sz="3600" b="1"/>
            </a:pPr>
            <a:r>
              <a:rPr dirty="0"/>
              <a:t>Kubelet Architecture - General Introduction</a:t>
            </a:r>
          </a:p>
          <a:p>
            <a:pPr marL="0" indent="-390768" defTabSz="825500">
              <a:spcBef>
                <a:spcPts val="100"/>
              </a:spcBef>
              <a:buSzPct val="75000"/>
              <a:buChar char="•"/>
              <a:defRPr sz="3600" b="1"/>
            </a:pPr>
            <a:r>
              <a:rPr dirty="0"/>
              <a:t>Container runtimes in Kubernetes</a:t>
            </a:r>
          </a:p>
          <a:p>
            <a:pPr marL="0" indent="-390768" defTabSz="825500">
              <a:spcBef>
                <a:spcPts val="100"/>
              </a:spcBef>
              <a:buSzPct val="75000"/>
              <a:buChar char="•"/>
              <a:defRPr sz="3600" b="1"/>
            </a:pPr>
            <a:r>
              <a:rPr dirty="0"/>
              <a:t>Open Containers Initiative (OCI) Introduction</a:t>
            </a:r>
          </a:p>
        </p:txBody>
      </p:sp>
      <p:sp>
        <p:nvSpPr>
          <p:cNvPr id="371" name="Shape 371" descr="Title 1"/>
          <p:cNvSpPr>
            <a:spLocks noGrp="1"/>
          </p:cNvSpPr>
          <p:nvPr>
            <p:ph type="title"/>
          </p:nvPr>
        </p:nvSpPr>
        <p:spPr>
          <a:xfrm>
            <a:off x="236374" y="457200"/>
            <a:ext cx="11059391" cy="528493"/>
          </a:xfrm>
          <a:prstGeom prst="rect">
            <a:avLst/>
          </a:prstGeom>
        </p:spPr>
        <p:txBody>
          <a:bodyPr/>
          <a:lstStyle>
            <a:lvl1pPr defTabSz="896045">
              <a:defRPr sz="3136"/>
            </a:lvl1pPr>
          </a:lstStyle>
          <a:p>
            <a:r>
              <a:rPr dirty="0"/>
              <a:t>Agenda</a:t>
            </a:r>
          </a:p>
        </p:txBody>
      </p:sp>
      <p:sp>
        <p:nvSpPr>
          <p:cNvPr id="372" name="Shape 372" descr="Slide Number Placeholder 3"/>
          <p:cNvSpPr>
            <a:spLocks noGrp="1"/>
          </p:cNvSpPr>
          <p:nvPr>
            <p:ph type="sldNum" sz="quarter" idx="2"/>
          </p:nvPr>
        </p:nvSpPr>
        <p:spPr>
          <a:xfrm>
            <a:off x="10932315" y="6406788"/>
            <a:ext cx="188894" cy="264252"/>
          </a:xfrm>
          <a:prstGeom prst="rect">
            <a:avLst/>
          </a:prstGeom>
          <a:extLst>
            <a:ext uri="{C572A759-6A51-4108-AA02-DFA0A04FC94B}">
              <ma14:wrappingTextBoxFlag xmlns:ma14="http://schemas.microsoft.com/office/mac/drawingml/2011/main" val="1"/>
            </a:ext>
          </a:extLst>
        </p:spPr>
        <p:txBody>
          <a:bodyPr/>
          <a:lstStyle>
            <a:lvl1pPr algn="r">
              <a:defRPr>
                <a:solidFill>
                  <a:srgbClr val="6D7777"/>
                </a:solidFill>
              </a:defRPr>
            </a:lvl1pPr>
          </a:lstStyle>
          <a:p>
            <a:fld id="{86CB4B4D-7CA3-9044-876B-883B54F8677D}" type="slidenum">
              <a:t>5</a:t>
            </a:fld>
            <a:endParaRPr/>
          </a:p>
        </p:txBody>
      </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Shape 376"/>
          <p:cNvSpPr>
            <a:spLocks noGrp="1"/>
          </p:cNvSpPr>
          <p:nvPr>
            <p:ph type="sldNum" sz="quarter" idx="2"/>
          </p:nvPr>
        </p:nvSpPr>
        <p:spPr>
          <a:xfrm>
            <a:off x="389112" y="6464444"/>
            <a:ext cx="188895" cy="26425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sp>
        <p:nvSpPr>
          <p:cNvPr id="377" name="Shape 377"/>
          <p:cNvSpPr>
            <a:spLocks noGrp="1"/>
          </p:cNvSpPr>
          <p:nvPr>
            <p:ph type="title"/>
          </p:nvPr>
        </p:nvSpPr>
        <p:spPr>
          <a:prstGeom prst="rect">
            <a:avLst/>
          </a:prstGeom>
        </p:spPr>
        <p:txBody>
          <a:bodyPr/>
          <a:lstStyle>
            <a:lvl1pPr defTabSz="832042">
              <a:defRPr sz="2912"/>
            </a:lvl1pPr>
          </a:lstStyle>
          <a:p>
            <a:r>
              <a:t>Kubelet Architecture - Reminder chart from Kubernetes 101</a:t>
            </a:r>
          </a:p>
        </p:txBody>
      </p:sp>
      <p:sp>
        <p:nvSpPr>
          <p:cNvPr id="378" name="Shape 378" descr="Text Placeholder 3"/>
          <p:cNvSpPr/>
          <p:nvPr/>
        </p:nvSpPr>
        <p:spPr>
          <a:xfrm>
            <a:off x="318770" y="1232135"/>
            <a:ext cx="10896601" cy="5197475"/>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a:bodyPr>
          <a:lstStyle/>
          <a:p>
            <a:pPr marL="514350" indent="-514350" defTabSz="914400">
              <a:lnSpc>
                <a:spcPct val="90000"/>
              </a:lnSpc>
              <a:spcBef>
                <a:spcPts val="1000"/>
              </a:spcBef>
              <a:buSzPct val="100000"/>
              <a:buAutoNum type="arabicPeriod"/>
              <a:defRPr sz="2000"/>
            </a:pPr>
            <a:r>
              <a:t>User via "kubectl" deploys a new application</a:t>
            </a:r>
          </a:p>
          <a:p>
            <a:pPr marL="514350" indent="-514350" defTabSz="914400">
              <a:lnSpc>
                <a:spcPct val="90000"/>
              </a:lnSpc>
              <a:spcBef>
                <a:spcPts val="1000"/>
              </a:spcBef>
              <a:buSzPct val="100000"/>
              <a:buAutoNum type="arabicPeriod"/>
              <a:defRPr sz="2000"/>
            </a:pPr>
            <a:r>
              <a:t>API server receives the request and</a:t>
            </a:r>
            <a:br/>
            <a:r>
              <a:t>stores it in the DB (etcd)</a:t>
            </a:r>
          </a:p>
          <a:p>
            <a:pPr marL="514350" indent="-514350" defTabSz="914400">
              <a:lnSpc>
                <a:spcPct val="90000"/>
              </a:lnSpc>
              <a:spcBef>
                <a:spcPts val="1000"/>
              </a:spcBef>
              <a:buSzPct val="100000"/>
              <a:buAutoNum type="arabicPeriod"/>
              <a:defRPr sz="2000"/>
            </a:pPr>
            <a:r>
              <a:t>Watchers/controllers detect the resource</a:t>
            </a:r>
            <a:br/>
            <a:r>
              <a:t>changes and act upon it</a:t>
            </a:r>
          </a:p>
          <a:p>
            <a:pPr marL="514350" indent="-514350" defTabSz="914400">
              <a:lnSpc>
                <a:spcPct val="90000"/>
              </a:lnSpc>
              <a:spcBef>
                <a:spcPts val="1000"/>
              </a:spcBef>
              <a:buSzPct val="100000"/>
              <a:buAutoNum type="arabicPeriod"/>
              <a:defRPr sz="2000"/>
            </a:pPr>
            <a:r>
              <a:t>ReplicaSet watcher/controller detects the</a:t>
            </a:r>
            <a:br/>
            <a:r>
              <a:t>new app and creates new pods to match</a:t>
            </a:r>
            <a:br/>
            <a:r>
              <a:t>the desired # of instances</a:t>
            </a:r>
          </a:p>
          <a:p>
            <a:pPr marL="514350" indent="-514350" defTabSz="914400">
              <a:lnSpc>
                <a:spcPct val="90000"/>
              </a:lnSpc>
              <a:spcBef>
                <a:spcPts val="1000"/>
              </a:spcBef>
              <a:buSzPct val="100000"/>
              <a:buAutoNum type="arabicPeriod"/>
              <a:defRPr sz="2000"/>
            </a:pPr>
            <a:r>
              <a:t>Scheduler assigns new pods to a kubelet</a:t>
            </a:r>
          </a:p>
          <a:p>
            <a:pPr marL="514350" indent="-514350" defTabSz="914400">
              <a:lnSpc>
                <a:spcPct val="90000"/>
              </a:lnSpc>
              <a:spcBef>
                <a:spcPts val="1000"/>
              </a:spcBef>
              <a:buSzPct val="100000"/>
              <a:buAutoNum type="arabicPeriod"/>
              <a:defRPr sz="2000"/>
            </a:pPr>
            <a:r>
              <a:t>Kubelet detects pods and deploys them</a:t>
            </a:r>
            <a:br/>
            <a:r>
              <a:t>via the container runing (e.g. Docker)</a:t>
            </a:r>
          </a:p>
          <a:p>
            <a:pPr marL="514350" indent="-514350" defTabSz="914400">
              <a:lnSpc>
                <a:spcPct val="90000"/>
              </a:lnSpc>
              <a:spcBef>
                <a:spcPts val="1000"/>
              </a:spcBef>
              <a:buSzPct val="100000"/>
              <a:buAutoNum type="arabicPeriod"/>
              <a:defRPr sz="2000"/>
            </a:pPr>
            <a:r>
              <a:t>Kubeproxy manages network traffic</a:t>
            </a:r>
            <a:br/>
            <a:r>
              <a:t>for the pods – including service discovery</a:t>
            </a:r>
            <a:br/>
            <a:r>
              <a:t>and load-balancing</a:t>
            </a:r>
          </a:p>
        </p:txBody>
      </p:sp>
      <p:grpSp>
        <p:nvGrpSpPr>
          <p:cNvPr id="381" name="Group 381" descr="Rounded Rectangle 8"/>
          <p:cNvGrpSpPr/>
          <p:nvPr/>
        </p:nvGrpSpPr>
        <p:grpSpPr>
          <a:xfrm>
            <a:off x="9456419" y="3084027"/>
            <a:ext cx="2628901" cy="2265165"/>
            <a:chOff x="0" y="0"/>
            <a:chExt cx="2628900" cy="2265164"/>
          </a:xfrm>
        </p:grpSpPr>
        <p:sp>
          <p:nvSpPr>
            <p:cNvPr id="379" name="Shape 379"/>
            <p:cNvSpPr/>
            <p:nvPr/>
          </p:nvSpPr>
          <p:spPr>
            <a:xfrm>
              <a:off x="0" y="0"/>
              <a:ext cx="2628900" cy="2265165"/>
            </a:xfrm>
            <a:prstGeom prst="roundRect">
              <a:avLst>
                <a:gd name="adj" fmla="val 16667"/>
              </a:avLst>
            </a:prstGeom>
            <a:solidFill>
              <a:srgbClr val="EBF0ED"/>
            </a:solidFill>
            <a:ln w="6350" cap="flat">
              <a:solidFill>
                <a:srgbClr val="000000"/>
              </a:solidFill>
              <a:prstDash val="solid"/>
              <a:miter lim="800000"/>
            </a:ln>
            <a:effectLst/>
          </p:spPr>
          <p:txBody>
            <a:bodyPr wrap="square" lIns="45719" tIns="45719" rIns="45719" bIns="45719" numCol="1" anchor="b">
              <a:noAutofit/>
            </a:bodyPr>
            <a:lstStyle/>
            <a:p>
              <a:pPr algn="ctr" defTabSz="457200">
                <a:defRPr sz="1800">
                  <a:solidFill>
                    <a:srgbClr val="FFFFFF"/>
                  </a:solidFill>
                </a:defRPr>
              </a:pPr>
              <a:endParaRPr/>
            </a:p>
          </p:txBody>
        </p:sp>
        <p:sp>
          <p:nvSpPr>
            <p:cNvPr id="380" name="Shape 380"/>
            <p:cNvSpPr/>
            <p:nvPr/>
          </p:nvSpPr>
          <p:spPr>
            <a:xfrm>
              <a:off x="110576" y="1890333"/>
              <a:ext cx="2407748" cy="264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b">
              <a:spAutoFit/>
            </a:bodyPr>
            <a:lstStyle>
              <a:lvl1pPr algn="ctr" defTabSz="457200">
                <a:defRPr sz="1200"/>
              </a:lvl1pPr>
            </a:lstStyle>
            <a:p>
              <a:r>
                <a:t>Node</a:t>
              </a:r>
            </a:p>
          </p:txBody>
        </p:sp>
      </p:grpSp>
      <p:grpSp>
        <p:nvGrpSpPr>
          <p:cNvPr id="384" name="Group 384" descr="Rounded Rectangle 9"/>
          <p:cNvGrpSpPr/>
          <p:nvPr/>
        </p:nvGrpSpPr>
        <p:grpSpPr>
          <a:xfrm>
            <a:off x="9342119" y="3177490"/>
            <a:ext cx="2628901" cy="2265165"/>
            <a:chOff x="0" y="0"/>
            <a:chExt cx="2628900" cy="2265164"/>
          </a:xfrm>
        </p:grpSpPr>
        <p:sp>
          <p:nvSpPr>
            <p:cNvPr id="382" name="Shape 382"/>
            <p:cNvSpPr/>
            <p:nvPr/>
          </p:nvSpPr>
          <p:spPr>
            <a:xfrm>
              <a:off x="0" y="0"/>
              <a:ext cx="2628900" cy="2265165"/>
            </a:xfrm>
            <a:prstGeom prst="roundRect">
              <a:avLst>
                <a:gd name="adj" fmla="val 16667"/>
              </a:avLst>
            </a:prstGeom>
            <a:solidFill>
              <a:srgbClr val="EBF0ED"/>
            </a:solidFill>
            <a:ln w="6350" cap="flat">
              <a:solidFill>
                <a:srgbClr val="000000"/>
              </a:solidFill>
              <a:prstDash val="solid"/>
              <a:miter lim="800000"/>
            </a:ln>
            <a:effectLst/>
          </p:spPr>
          <p:txBody>
            <a:bodyPr wrap="square" lIns="45719" tIns="45719" rIns="45719" bIns="45719" numCol="1" anchor="b">
              <a:noAutofit/>
            </a:bodyPr>
            <a:lstStyle/>
            <a:p>
              <a:pPr algn="ctr" defTabSz="457200">
                <a:defRPr sz="1800">
                  <a:solidFill>
                    <a:srgbClr val="FFFFFF"/>
                  </a:solidFill>
                </a:defRPr>
              </a:pPr>
              <a:endParaRPr/>
            </a:p>
          </p:txBody>
        </p:sp>
        <p:sp>
          <p:nvSpPr>
            <p:cNvPr id="383" name="Shape 383"/>
            <p:cNvSpPr/>
            <p:nvPr/>
          </p:nvSpPr>
          <p:spPr>
            <a:xfrm>
              <a:off x="110576" y="1890333"/>
              <a:ext cx="2407748" cy="264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b">
              <a:spAutoFit/>
            </a:bodyPr>
            <a:lstStyle>
              <a:lvl1pPr algn="ctr" defTabSz="457200">
                <a:defRPr sz="1200"/>
              </a:lvl1pPr>
            </a:lstStyle>
            <a:p>
              <a:r>
                <a:t>Node</a:t>
              </a:r>
            </a:p>
          </p:txBody>
        </p:sp>
      </p:grpSp>
      <p:grpSp>
        <p:nvGrpSpPr>
          <p:cNvPr id="387" name="Group 387" descr="Rounded Rectangle 10"/>
          <p:cNvGrpSpPr/>
          <p:nvPr/>
        </p:nvGrpSpPr>
        <p:grpSpPr>
          <a:xfrm>
            <a:off x="10482740" y="3863290"/>
            <a:ext cx="1314451" cy="706638"/>
            <a:chOff x="0" y="0"/>
            <a:chExt cx="1314450" cy="706637"/>
          </a:xfrm>
        </p:grpSpPr>
        <p:sp>
          <p:nvSpPr>
            <p:cNvPr id="385" name="Shape 385"/>
            <p:cNvSpPr/>
            <p:nvPr/>
          </p:nvSpPr>
          <p:spPr>
            <a:xfrm>
              <a:off x="0" y="0"/>
              <a:ext cx="1314450" cy="706638"/>
            </a:xfrm>
            <a:prstGeom prst="roundRect">
              <a:avLst>
                <a:gd name="adj" fmla="val 16667"/>
              </a:avLst>
            </a:prstGeom>
            <a:solidFill>
              <a:srgbClr val="D7E2DC"/>
            </a:solidFill>
            <a:ln w="6350" cap="flat">
              <a:solidFill>
                <a:srgbClr val="000000"/>
              </a:solidFill>
              <a:prstDash val="solid"/>
              <a:miter lim="800000"/>
            </a:ln>
            <a:effectLst/>
          </p:spPr>
          <p:txBody>
            <a:bodyPr wrap="square" lIns="45719" tIns="45719" rIns="45719" bIns="45719" numCol="1" anchor="t">
              <a:noAutofit/>
            </a:bodyPr>
            <a:lstStyle/>
            <a:p>
              <a:pPr algn="ctr" defTabSz="457200">
                <a:defRPr sz="1200"/>
              </a:pPr>
              <a:endParaRPr/>
            </a:p>
          </p:txBody>
        </p:sp>
        <p:sp>
          <p:nvSpPr>
            <p:cNvPr id="386" name="Shape 386"/>
            <p:cNvSpPr/>
            <p:nvPr/>
          </p:nvSpPr>
          <p:spPr>
            <a:xfrm>
              <a:off x="34494" y="34494"/>
              <a:ext cx="1245462" cy="264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defTabSz="457200">
                <a:defRPr sz="1200"/>
              </a:lvl1pPr>
            </a:lstStyle>
            <a:p>
              <a:r>
                <a:t>Pod</a:t>
              </a:r>
            </a:p>
          </p:txBody>
        </p:sp>
      </p:grpSp>
      <p:grpSp>
        <p:nvGrpSpPr>
          <p:cNvPr id="390" name="Group 390" descr="Rounded Rectangle 11"/>
          <p:cNvGrpSpPr/>
          <p:nvPr/>
        </p:nvGrpSpPr>
        <p:grpSpPr>
          <a:xfrm>
            <a:off x="9513569" y="4756854"/>
            <a:ext cx="2283622" cy="270273"/>
            <a:chOff x="0" y="0"/>
            <a:chExt cx="2283621" cy="270271"/>
          </a:xfrm>
        </p:grpSpPr>
        <p:sp>
          <p:nvSpPr>
            <p:cNvPr id="388" name="Shape 388"/>
            <p:cNvSpPr/>
            <p:nvPr/>
          </p:nvSpPr>
          <p:spPr>
            <a:xfrm>
              <a:off x="0" y="0"/>
              <a:ext cx="2283622" cy="270272"/>
            </a:xfrm>
            <a:prstGeom prst="roundRect">
              <a:avLst>
                <a:gd name="adj" fmla="val 16667"/>
              </a:avLst>
            </a:prstGeom>
            <a:solidFill>
              <a:srgbClr val="A8E2C5"/>
            </a:solidFill>
            <a:ln w="6350" cap="flat">
              <a:solidFill>
                <a:srgbClr val="000000"/>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389" name="Shape 389"/>
            <p:cNvSpPr/>
            <p:nvPr/>
          </p:nvSpPr>
          <p:spPr>
            <a:xfrm>
              <a:off x="13194" y="21643"/>
              <a:ext cx="2257233" cy="2269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000"/>
              </a:lvl1pPr>
            </a:lstStyle>
            <a:p>
              <a:r>
                <a:t>Base OS/Kernel</a:t>
              </a:r>
            </a:p>
          </p:txBody>
        </p:sp>
      </p:grpSp>
      <p:grpSp>
        <p:nvGrpSpPr>
          <p:cNvPr id="393" name="Group 393" descr="Rounded Rectangle 12"/>
          <p:cNvGrpSpPr/>
          <p:nvPr/>
        </p:nvGrpSpPr>
        <p:grpSpPr>
          <a:xfrm>
            <a:off x="9513569" y="4128204"/>
            <a:ext cx="800101" cy="514351"/>
            <a:chOff x="0" y="0"/>
            <a:chExt cx="800100" cy="514350"/>
          </a:xfrm>
        </p:grpSpPr>
        <p:sp>
          <p:nvSpPr>
            <p:cNvPr id="391" name="Shape 391"/>
            <p:cNvSpPr/>
            <p:nvPr/>
          </p:nvSpPr>
          <p:spPr>
            <a:xfrm>
              <a:off x="0" y="0"/>
              <a:ext cx="800100" cy="514350"/>
            </a:xfrm>
            <a:prstGeom prst="roundRect">
              <a:avLst>
                <a:gd name="adj" fmla="val 16667"/>
              </a:avLst>
            </a:prstGeom>
            <a:solidFill>
              <a:srgbClr val="D7E2DC"/>
            </a:solidFill>
            <a:ln w="6350" cap="flat">
              <a:solidFill>
                <a:srgbClr val="000000"/>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392" name="Shape 392"/>
            <p:cNvSpPr/>
            <p:nvPr/>
          </p:nvSpPr>
          <p:spPr>
            <a:xfrm>
              <a:off x="25107" y="36147"/>
              <a:ext cx="749886" cy="4420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200"/>
              </a:lvl1pPr>
            </a:lstStyle>
            <a:p>
              <a:r>
                <a:t>Docker Engine</a:t>
              </a:r>
            </a:p>
          </p:txBody>
        </p:sp>
      </p:grpSp>
      <p:grpSp>
        <p:nvGrpSpPr>
          <p:cNvPr id="396" name="Group 396" descr="Rounded Rectangle 13"/>
          <p:cNvGrpSpPr/>
          <p:nvPr/>
        </p:nvGrpSpPr>
        <p:grpSpPr>
          <a:xfrm>
            <a:off x="9513569" y="3369479"/>
            <a:ext cx="800101" cy="584599"/>
            <a:chOff x="0" y="0"/>
            <a:chExt cx="800100" cy="584597"/>
          </a:xfrm>
        </p:grpSpPr>
        <p:sp>
          <p:nvSpPr>
            <p:cNvPr id="394" name="Shape 394"/>
            <p:cNvSpPr/>
            <p:nvPr/>
          </p:nvSpPr>
          <p:spPr>
            <a:xfrm>
              <a:off x="0" y="0"/>
              <a:ext cx="800100" cy="584598"/>
            </a:xfrm>
            <a:prstGeom prst="roundRect">
              <a:avLst>
                <a:gd name="adj" fmla="val 16667"/>
              </a:avLst>
            </a:prstGeom>
            <a:solidFill>
              <a:srgbClr val="D7E2DC"/>
            </a:solidFill>
            <a:ln w="6350" cap="flat">
              <a:solidFill>
                <a:srgbClr val="000000"/>
              </a:solidFill>
              <a:prstDash val="solid"/>
              <a:miter lim="800000"/>
            </a:ln>
            <a:effectLst/>
          </p:spPr>
          <p:txBody>
            <a:bodyPr wrap="square" lIns="45719" tIns="45719" rIns="45719" bIns="45719" numCol="1" anchor="t">
              <a:noAutofit/>
            </a:bodyPr>
            <a:lstStyle/>
            <a:p>
              <a:pPr algn="ctr" defTabSz="457200">
                <a:defRPr sz="1000"/>
              </a:pPr>
              <a:endParaRPr/>
            </a:p>
          </p:txBody>
        </p:sp>
        <p:sp>
          <p:nvSpPr>
            <p:cNvPr id="395" name="Shape 395"/>
            <p:cNvSpPr/>
            <p:nvPr/>
          </p:nvSpPr>
          <p:spPr>
            <a:xfrm>
              <a:off x="28537" y="28538"/>
              <a:ext cx="743026" cy="13554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gn="ctr" defTabSz="457200">
                <a:defRPr sz="1000"/>
              </a:lvl1pPr>
            </a:lstStyle>
            <a:p>
              <a:r>
                <a:t>Images</a:t>
              </a:r>
            </a:p>
          </p:txBody>
        </p:sp>
      </p:grpSp>
      <p:grpSp>
        <p:nvGrpSpPr>
          <p:cNvPr id="401" name="Group 401" descr="Can 14"/>
          <p:cNvGrpSpPr/>
          <p:nvPr/>
        </p:nvGrpSpPr>
        <p:grpSpPr>
          <a:xfrm>
            <a:off x="9960053" y="3592722"/>
            <a:ext cx="271466" cy="264915"/>
            <a:chOff x="-1" y="0"/>
            <a:chExt cx="271465" cy="264913"/>
          </a:xfrm>
        </p:grpSpPr>
        <p:sp>
          <p:nvSpPr>
            <p:cNvPr id="397" name="Shape 397"/>
            <p:cNvSpPr/>
            <p:nvPr/>
          </p:nvSpPr>
          <p:spPr>
            <a:xfrm>
              <a:off x="-1" y="0"/>
              <a:ext cx="271465" cy="264914"/>
            </a:xfrm>
            <a:custGeom>
              <a:avLst/>
              <a:gdLst/>
              <a:ahLst/>
              <a:cxnLst>
                <a:cxn ang="0">
                  <a:pos x="wd2" y="hd2"/>
                </a:cxn>
                <a:cxn ang="5400000">
                  <a:pos x="wd2" y="hd2"/>
                </a:cxn>
                <a:cxn ang="10800000">
                  <a:pos x="wd2" y="hd2"/>
                </a:cxn>
                <a:cxn ang="16200000">
                  <a:pos x="wd2" y="hd2"/>
                </a:cxn>
              </a:cxnLst>
              <a:rect l="0" t="0" r="r" b="b"/>
              <a:pathLst>
                <a:path w="21600" h="21600" extrusionOk="0">
                  <a:moveTo>
                    <a:pt x="0" y="2700"/>
                  </a:moveTo>
                  <a:cubicBezTo>
                    <a:pt x="0" y="1209"/>
                    <a:pt x="4835" y="0"/>
                    <a:pt x="10800" y="0"/>
                  </a:cubicBezTo>
                  <a:cubicBezTo>
                    <a:pt x="16765" y="0"/>
                    <a:pt x="21600" y="1209"/>
                    <a:pt x="21600" y="2700"/>
                  </a:cubicBezTo>
                  <a:lnTo>
                    <a:pt x="21600" y="18900"/>
                  </a:lnTo>
                  <a:cubicBezTo>
                    <a:pt x="21600" y="20391"/>
                    <a:pt x="16765" y="21600"/>
                    <a:pt x="10800" y="21600"/>
                  </a:cubicBezTo>
                  <a:cubicBezTo>
                    <a:pt x="4835" y="21600"/>
                    <a:pt x="0" y="20391"/>
                    <a:pt x="0" y="18900"/>
                  </a:cubicBezTo>
                  <a:close/>
                </a:path>
              </a:pathLst>
            </a:custGeom>
            <a:solidFill>
              <a:srgbClr val="DFF1D4"/>
            </a:solidFill>
            <a:ln w="12700" cap="flat">
              <a:noFill/>
              <a:miter lim="4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398" name="Shape 398"/>
            <p:cNvSpPr/>
            <p:nvPr/>
          </p:nvSpPr>
          <p:spPr>
            <a:xfrm>
              <a:off x="-1" y="0"/>
              <a:ext cx="271466" cy="66229"/>
            </a:xfrm>
            <a:prstGeom prst="ellipse">
              <a:avLst/>
            </a:prstGeom>
            <a:solidFill>
              <a:srgbClr val="FFFFFF">
                <a:alpha val="40000"/>
              </a:srgbClr>
            </a:solidFill>
            <a:ln w="12700" cap="flat">
              <a:noFill/>
              <a:miter lim="4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399" name="Shape 399"/>
            <p:cNvSpPr/>
            <p:nvPr/>
          </p:nvSpPr>
          <p:spPr>
            <a:xfrm>
              <a:off x="-2" y="0"/>
              <a:ext cx="271466" cy="264914"/>
            </a:xfrm>
            <a:custGeom>
              <a:avLst/>
              <a:gdLst/>
              <a:ahLst/>
              <a:cxnLst>
                <a:cxn ang="0">
                  <a:pos x="wd2" y="hd2"/>
                </a:cxn>
                <a:cxn ang="5400000">
                  <a:pos x="wd2" y="hd2"/>
                </a:cxn>
                <a:cxn ang="10800000">
                  <a:pos x="wd2" y="hd2"/>
                </a:cxn>
                <a:cxn ang="16200000">
                  <a:pos x="wd2" y="hd2"/>
                </a:cxn>
              </a:cxnLst>
              <a:rect l="0" t="0" r="r" b="b"/>
              <a:pathLst>
                <a:path w="21600" h="21600" extrusionOk="0">
                  <a:moveTo>
                    <a:pt x="21600" y="2700"/>
                  </a:moveTo>
                  <a:cubicBezTo>
                    <a:pt x="21600" y="4191"/>
                    <a:pt x="16765" y="5400"/>
                    <a:pt x="10800" y="5400"/>
                  </a:cubicBezTo>
                  <a:cubicBezTo>
                    <a:pt x="4835" y="5400"/>
                    <a:pt x="0" y="4191"/>
                    <a:pt x="0" y="2700"/>
                  </a:cubicBezTo>
                  <a:cubicBezTo>
                    <a:pt x="0" y="1209"/>
                    <a:pt x="4835" y="0"/>
                    <a:pt x="10800" y="0"/>
                  </a:cubicBezTo>
                  <a:cubicBezTo>
                    <a:pt x="16765" y="0"/>
                    <a:pt x="21600" y="1209"/>
                    <a:pt x="21600" y="2700"/>
                  </a:cubicBezTo>
                  <a:lnTo>
                    <a:pt x="21600" y="18900"/>
                  </a:lnTo>
                  <a:cubicBezTo>
                    <a:pt x="21600" y="20391"/>
                    <a:pt x="16765" y="21600"/>
                    <a:pt x="10800" y="21600"/>
                  </a:cubicBezTo>
                  <a:cubicBezTo>
                    <a:pt x="4835" y="21600"/>
                    <a:pt x="0" y="20391"/>
                    <a:pt x="0" y="18900"/>
                  </a:cubicBezTo>
                  <a:lnTo>
                    <a:pt x="0" y="2700"/>
                  </a:lnTo>
                </a:path>
              </a:pathLst>
            </a:custGeom>
            <a:noFill/>
            <a:ln w="12700" cap="flat">
              <a:solidFill>
                <a:srgbClr val="000000"/>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400" name="Shape 400"/>
            <p:cNvSpPr/>
            <p:nvPr/>
          </p:nvSpPr>
          <p:spPr>
            <a:xfrm>
              <a:off x="-1" y="85514"/>
              <a:ext cx="271465"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457200">
                <a:defRPr sz="600"/>
              </a:lvl1pPr>
            </a:lstStyle>
            <a:p>
              <a:r>
                <a:t>Liberty</a:t>
              </a:r>
            </a:p>
          </p:txBody>
        </p:sp>
      </p:grpSp>
      <p:grpSp>
        <p:nvGrpSpPr>
          <p:cNvPr id="406" name="Group 406" descr="Can 15"/>
          <p:cNvGrpSpPr/>
          <p:nvPr/>
        </p:nvGrpSpPr>
        <p:grpSpPr>
          <a:xfrm>
            <a:off x="9595721" y="3598376"/>
            <a:ext cx="271466" cy="264915"/>
            <a:chOff x="-1" y="0"/>
            <a:chExt cx="271465" cy="264913"/>
          </a:xfrm>
        </p:grpSpPr>
        <p:sp>
          <p:nvSpPr>
            <p:cNvPr id="402" name="Shape 402"/>
            <p:cNvSpPr/>
            <p:nvPr/>
          </p:nvSpPr>
          <p:spPr>
            <a:xfrm>
              <a:off x="-1" y="0"/>
              <a:ext cx="271465" cy="264914"/>
            </a:xfrm>
            <a:custGeom>
              <a:avLst/>
              <a:gdLst/>
              <a:ahLst/>
              <a:cxnLst>
                <a:cxn ang="0">
                  <a:pos x="wd2" y="hd2"/>
                </a:cxn>
                <a:cxn ang="5400000">
                  <a:pos x="wd2" y="hd2"/>
                </a:cxn>
                <a:cxn ang="10800000">
                  <a:pos x="wd2" y="hd2"/>
                </a:cxn>
                <a:cxn ang="16200000">
                  <a:pos x="wd2" y="hd2"/>
                </a:cxn>
              </a:cxnLst>
              <a:rect l="0" t="0" r="r" b="b"/>
              <a:pathLst>
                <a:path w="21600" h="21600" extrusionOk="0">
                  <a:moveTo>
                    <a:pt x="0" y="2700"/>
                  </a:moveTo>
                  <a:cubicBezTo>
                    <a:pt x="0" y="1209"/>
                    <a:pt x="4835" y="0"/>
                    <a:pt x="10800" y="0"/>
                  </a:cubicBezTo>
                  <a:cubicBezTo>
                    <a:pt x="16765" y="0"/>
                    <a:pt x="21600" y="1209"/>
                    <a:pt x="21600" y="2700"/>
                  </a:cubicBezTo>
                  <a:lnTo>
                    <a:pt x="21600" y="18900"/>
                  </a:lnTo>
                  <a:cubicBezTo>
                    <a:pt x="21600" y="20391"/>
                    <a:pt x="16765" y="21600"/>
                    <a:pt x="10800" y="21600"/>
                  </a:cubicBezTo>
                  <a:cubicBezTo>
                    <a:pt x="4835" y="21600"/>
                    <a:pt x="0" y="20391"/>
                    <a:pt x="0" y="18900"/>
                  </a:cubicBezTo>
                  <a:close/>
                </a:path>
              </a:pathLst>
            </a:custGeom>
            <a:solidFill>
              <a:srgbClr val="DFF1D4"/>
            </a:solidFill>
            <a:ln w="12700" cap="flat">
              <a:noFill/>
              <a:miter lim="4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403" name="Shape 403"/>
            <p:cNvSpPr/>
            <p:nvPr/>
          </p:nvSpPr>
          <p:spPr>
            <a:xfrm>
              <a:off x="-1" y="0"/>
              <a:ext cx="271466" cy="66229"/>
            </a:xfrm>
            <a:prstGeom prst="ellipse">
              <a:avLst/>
            </a:prstGeom>
            <a:solidFill>
              <a:srgbClr val="FFFFFF">
                <a:alpha val="40000"/>
              </a:srgbClr>
            </a:solidFill>
            <a:ln w="12700" cap="flat">
              <a:noFill/>
              <a:miter lim="4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404" name="Shape 404"/>
            <p:cNvSpPr/>
            <p:nvPr/>
          </p:nvSpPr>
          <p:spPr>
            <a:xfrm>
              <a:off x="-2" y="0"/>
              <a:ext cx="271466" cy="264914"/>
            </a:xfrm>
            <a:custGeom>
              <a:avLst/>
              <a:gdLst/>
              <a:ahLst/>
              <a:cxnLst>
                <a:cxn ang="0">
                  <a:pos x="wd2" y="hd2"/>
                </a:cxn>
                <a:cxn ang="5400000">
                  <a:pos x="wd2" y="hd2"/>
                </a:cxn>
                <a:cxn ang="10800000">
                  <a:pos x="wd2" y="hd2"/>
                </a:cxn>
                <a:cxn ang="16200000">
                  <a:pos x="wd2" y="hd2"/>
                </a:cxn>
              </a:cxnLst>
              <a:rect l="0" t="0" r="r" b="b"/>
              <a:pathLst>
                <a:path w="21600" h="21600" extrusionOk="0">
                  <a:moveTo>
                    <a:pt x="21600" y="2700"/>
                  </a:moveTo>
                  <a:cubicBezTo>
                    <a:pt x="21600" y="4191"/>
                    <a:pt x="16765" y="5400"/>
                    <a:pt x="10800" y="5400"/>
                  </a:cubicBezTo>
                  <a:cubicBezTo>
                    <a:pt x="4835" y="5400"/>
                    <a:pt x="0" y="4191"/>
                    <a:pt x="0" y="2700"/>
                  </a:cubicBezTo>
                  <a:cubicBezTo>
                    <a:pt x="0" y="1209"/>
                    <a:pt x="4835" y="0"/>
                    <a:pt x="10800" y="0"/>
                  </a:cubicBezTo>
                  <a:cubicBezTo>
                    <a:pt x="16765" y="0"/>
                    <a:pt x="21600" y="1209"/>
                    <a:pt x="21600" y="2700"/>
                  </a:cubicBezTo>
                  <a:lnTo>
                    <a:pt x="21600" y="18900"/>
                  </a:lnTo>
                  <a:cubicBezTo>
                    <a:pt x="21600" y="20391"/>
                    <a:pt x="16765" y="21600"/>
                    <a:pt x="10800" y="21600"/>
                  </a:cubicBezTo>
                  <a:cubicBezTo>
                    <a:pt x="4835" y="21600"/>
                    <a:pt x="0" y="20391"/>
                    <a:pt x="0" y="18900"/>
                  </a:cubicBezTo>
                  <a:lnTo>
                    <a:pt x="0" y="2700"/>
                  </a:lnTo>
                </a:path>
              </a:pathLst>
            </a:custGeom>
            <a:noFill/>
            <a:ln w="12700" cap="flat">
              <a:solidFill>
                <a:srgbClr val="000000"/>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405" name="Shape 405"/>
            <p:cNvSpPr/>
            <p:nvPr/>
          </p:nvSpPr>
          <p:spPr>
            <a:xfrm>
              <a:off x="-1" y="85514"/>
              <a:ext cx="271465" cy="127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lvl1pPr algn="ctr" defTabSz="457200">
                <a:defRPr sz="600"/>
              </a:lvl1pPr>
            </a:lstStyle>
            <a:p>
              <a:r>
                <a:t>Ubuntu</a:t>
              </a:r>
            </a:p>
          </p:txBody>
        </p:sp>
      </p:grpSp>
      <p:grpSp>
        <p:nvGrpSpPr>
          <p:cNvPr id="409" name="Group 409" descr="Rounded Rectangle 16"/>
          <p:cNvGrpSpPr/>
          <p:nvPr/>
        </p:nvGrpSpPr>
        <p:grpSpPr>
          <a:xfrm>
            <a:off x="10415271" y="3300870"/>
            <a:ext cx="616348" cy="514351"/>
            <a:chOff x="0" y="0"/>
            <a:chExt cx="616347" cy="514350"/>
          </a:xfrm>
        </p:grpSpPr>
        <p:sp>
          <p:nvSpPr>
            <p:cNvPr id="407" name="Shape 407"/>
            <p:cNvSpPr/>
            <p:nvPr/>
          </p:nvSpPr>
          <p:spPr>
            <a:xfrm>
              <a:off x="0" y="0"/>
              <a:ext cx="616348" cy="514350"/>
            </a:xfrm>
            <a:prstGeom prst="roundRect">
              <a:avLst>
                <a:gd name="adj" fmla="val 16667"/>
              </a:avLst>
            </a:prstGeom>
            <a:solidFill>
              <a:srgbClr val="D7E2DC"/>
            </a:solidFill>
            <a:ln w="6350" cap="flat">
              <a:solidFill>
                <a:srgbClr val="000000"/>
              </a:solidFill>
              <a:prstDash val="solid"/>
              <a:miter lim="800000"/>
            </a:ln>
            <a:effectLst/>
          </p:spPr>
          <p:txBody>
            <a:bodyPr wrap="square" lIns="45719" tIns="45719" rIns="45719" bIns="45719" numCol="1" anchor="ctr">
              <a:noAutofit/>
            </a:bodyPr>
            <a:lstStyle/>
            <a:p>
              <a:pPr algn="ctr" defTabSz="457200">
                <a:defRPr sz="1000"/>
              </a:pPr>
              <a:endParaRPr/>
            </a:p>
          </p:txBody>
        </p:sp>
        <p:sp>
          <p:nvSpPr>
            <p:cNvPr id="408" name="Shape 408"/>
            <p:cNvSpPr/>
            <p:nvPr/>
          </p:nvSpPr>
          <p:spPr>
            <a:xfrm>
              <a:off x="25108" y="143682"/>
              <a:ext cx="566131" cy="2269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000"/>
              </a:lvl1pPr>
            </a:lstStyle>
            <a:p>
              <a:r>
                <a:t>Kublet</a:t>
              </a:r>
            </a:p>
          </p:txBody>
        </p:sp>
      </p:grpSp>
      <p:grpSp>
        <p:nvGrpSpPr>
          <p:cNvPr id="412" name="Group 412" descr="Rounded Rectangle 17"/>
          <p:cNvGrpSpPr/>
          <p:nvPr/>
        </p:nvGrpSpPr>
        <p:grpSpPr>
          <a:xfrm>
            <a:off x="11113771" y="3300870"/>
            <a:ext cx="660798" cy="514351"/>
            <a:chOff x="0" y="0"/>
            <a:chExt cx="660797" cy="514350"/>
          </a:xfrm>
        </p:grpSpPr>
        <p:sp>
          <p:nvSpPr>
            <p:cNvPr id="410" name="Shape 410"/>
            <p:cNvSpPr/>
            <p:nvPr/>
          </p:nvSpPr>
          <p:spPr>
            <a:xfrm>
              <a:off x="0" y="0"/>
              <a:ext cx="660798" cy="514350"/>
            </a:xfrm>
            <a:prstGeom prst="roundRect">
              <a:avLst>
                <a:gd name="adj" fmla="val 16667"/>
              </a:avLst>
            </a:prstGeom>
            <a:solidFill>
              <a:srgbClr val="D7E2DC"/>
            </a:solidFill>
            <a:ln w="6350" cap="flat">
              <a:solidFill>
                <a:srgbClr val="000000"/>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411" name="Shape 411"/>
            <p:cNvSpPr/>
            <p:nvPr/>
          </p:nvSpPr>
          <p:spPr>
            <a:xfrm>
              <a:off x="25108" y="36147"/>
              <a:ext cx="610581" cy="4420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200"/>
              </a:lvl1pPr>
            </a:lstStyle>
            <a:p>
              <a:r>
                <a:t>Kube-Proxy</a:t>
              </a:r>
            </a:p>
          </p:txBody>
        </p:sp>
      </p:grpSp>
      <p:grpSp>
        <p:nvGrpSpPr>
          <p:cNvPr id="415" name="Group 415" descr="Rounded Rectangle 18"/>
          <p:cNvGrpSpPr/>
          <p:nvPr/>
        </p:nvGrpSpPr>
        <p:grpSpPr>
          <a:xfrm>
            <a:off x="10415271" y="3954076"/>
            <a:ext cx="1314451" cy="706638"/>
            <a:chOff x="0" y="0"/>
            <a:chExt cx="1314450" cy="706637"/>
          </a:xfrm>
        </p:grpSpPr>
        <p:sp>
          <p:nvSpPr>
            <p:cNvPr id="413" name="Shape 413"/>
            <p:cNvSpPr/>
            <p:nvPr/>
          </p:nvSpPr>
          <p:spPr>
            <a:xfrm>
              <a:off x="0" y="0"/>
              <a:ext cx="1314450" cy="706638"/>
            </a:xfrm>
            <a:prstGeom prst="roundRect">
              <a:avLst>
                <a:gd name="adj" fmla="val 16667"/>
              </a:avLst>
            </a:prstGeom>
            <a:solidFill>
              <a:srgbClr val="D7E2DC"/>
            </a:solidFill>
            <a:ln w="6350" cap="flat">
              <a:solidFill>
                <a:srgbClr val="000000"/>
              </a:solidFill>
              <a:prstDash val="solid"/>
              <a:miter lim="800000"/>
            </a:ln>
            <a:effectLst/>
          </p:spPr>
          <p:txBody>
            <a:bodyPr wrap="square" lIns="45719" tIns="45719" rIns="45719" bIns="45719" numCol="1" anchor="t">
              <a:noAutofit/>
            </a:bodyPr>
            <a:lstStyle/>
            <a:p>
              <a:pPr algn="ctr" defTabSz="457200">
                <a:defRPr sz="1800">
                  <a:solidFill>
                    <a:srgbClr val="FFFFFF"/>
                  </a:solidFill>
                </a:defRPr>
              </a:pPr>
              <a:endParaRPr/>
            </a:p>
          </p:txBody>
        </p:sp>
        <p:sp>
          <p:nvSpPr>
            <p:cNvPr id="414" name="Shape 414"/>
            <p:cNvSpPr/>
            <p:nvPr/>
          </p:nvSpPr>
          <p:spPr>
            <a:xfrm>
              <a:off x="34494" y="34494"/>
              <a:ext cx="1245462" cy="264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t">
              <a:spAutoFit/>
            </a:bodyPr>
            <a:lstStyle>
              <a:lvl1pPr algn="ctr" defTabSz="457200">
                <a:defRPr sz="1200"/>
              </a:lvl1pPr>
            </a:lstStyle>
            <a:p>
              <a:r>
                <a:t>Pod/Service</a:t>
              </a:r>
            </a:p>
          </p:txBody>
        </p:sp>
      </p:grpSp>
      <p:grpSp>
        <p:nvGrpSpPr>
          <p:cNvPr id="418" name="Group 418" descr="Rounded Rectangle 19"/>
          <p:cNvGrpSpPr/>
          <p:nvPr/>
        </p:nvGrpSpPr>
        <p:grpSpPr>
          <a:xfrm>
            <a:off x="10539892" y="4260663"/>
            <a:ext cx="307181" cy="311350"/>
            <a:chOff x="0" y="0"/>
            <a:chExt cx="307179" cy="311348"/>
          </a:xfrm>
        </p:grpSpPr>
        <p:sp>
          <p:nvSpPr>
            <p:cNvPr id="416" name="Shape 416"/>
            <p:cNvSpPr/>
            <p:nvPr/>
          </p:nvSpPr>
          <p:spPr>
            <a:xfrm>
              <a:off x="0" y="0"/>
              <a:ext cx="307180" cy="311349"/>
            </a:xfrm>
            <a:prstGeom prst="roundRect">
              <a:avLst>
                <a:gd name="adj" fmla="val 16667"/>
              </a:avLst>
            </a:prstGeom>
            <a:solidFill>
              <a:srgbClr val="BFBFBF"/>
            </a:solidFill>
            <a:ln w="6350" cap="flat">
              <a:solidFill>
                <a:srgbClr val="000000"/>
              </a:solidFill>
              <a:prstDash val="solid"/>
              <a:miter lim="800000"/>
            </a:ln>
            <a:effectLst/>
          </p:spPr>
          <p:txBody>
            <a:bodyPr wrap="square" lIns="45719" tIns="45719" rIns="45719" bIns="45719" numCol="1" anchor="b">
              <a:noAutofit/>
            </a:bodyPr>
            <a:lstStyle/>
            <a:p>
              <a:pPr algn="ctr" defTabSz="457200">
                <a:defRPr sz="1200"/>
              </a:pPr>
              <a:endParaRPr/>
            </a:p>
          </p:txBody>
        </p:sp>
        <p:sp>
          <p:nvSpPr>
            <p:cNvPr id="417" name="Shape 417"/>
            <p:cNvSpPr/>
            <p:nvPr/>
          </p:nvSpPr>
          <p:spPr>
            <a:xfrm>
              <a:off x="14994" y="32099"/>
              <a:ext cx="277192" cy="264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b">
              <a:spAutoFit/>
            </a:bodyPr>
            <a:lstStyle>
              <a:lvl1pPr algn="ctr" defTabSz="457200">
                <a:defRPr sz="1200"/>
              </a:lvl1pPr>
            </a:lstStyle>
            <a:p>
              <a:r>
                <a:t>C</a:t>
              </a:r>
            </a:p>
          </p:txBody>
        </p:sp>
      </p:grpSp>
      <p:grpSp>
        <p:nvGrpSpPr>
          <p:cNvPr id="421" name="Group 421" descr="Rounded Rectangle 20"/>
          <p:cNvGrpSpPr/>
          <p:nvPr/>
        </p:nvGrpSpPr>
        <p:grpSpPr>
          <a:xfrm>
            <a:off x="10908190" y="4260663"/>
            <a:ext cx="307181" cy="311350"/>
            <a:chOff x="0" y="0"/>
            <a:chExt cx="307179" cy="311348"/>
          </a:xfrm>
        </p:grpSpPr>
        <p:sp>
          <p:nvSpPr>
            <p:cNvPr id="419" name="Shape 419"/>
            <p:cNvSpPr/>
            <p:nvPr/>
          </p:nvSpPr>
          <p:spPr>
            <a:xfrm>
              <a:off x="0" y="0"/>
              <a:ext cx="307180" cy="311349"/>
            </a:xfrm>
            <a:prstGeom prst="roundRect">
              <a:avLst>
                <a:gd name="adj" fmla="val 16667"/>
              </a:avLst>
            </a:prstGeom>
            <a:solidFill>
              <a:srgbClr val="BFBFBF"/>
            </a:solidFill>
            <a:ln w="6350" cap="flat">
              <a:solidFill>
                <a:srgbClr val="000000"/>
              </a:solidFill>
              <a:prstDash val="solid"/>
              <a:miter lim="800000"/>
            </a:ln>
            <a:effectLst/>
          </p:spPr>
          <p:txBody>
            <a:bodyPr wrap="square" lIns="45719" tIns="45719" rIns="45719" bIns="45719" numCol="1" anchor="b">
              <a:noAutofit/>
            </a:bodyPr>
            <a:lstStyle/>
            <a:p>
              <a:pPr algn="ctr" defTabSz="457200">
                <a:defRPr sz="1200"/>
              </a:pPr>
              <a:endParaRPr/>
            </a:p>
          </p:txBody>
        </p:sp>
        <p:sp>
          <p:nvSpPr>
            <p:cNvPr id="420" name="Shape 420"/>
            <p:cNvSpPr/>
            <p:nvPr/>
          </p:nvSpPr>
          <p:spPr>
            <a:xfrm>
              <a:off x="14994" y="32099"/>
              <a:ext cx="277192" cy="264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b">
              <a:spAutoFit/>
            </a:bodyPr>
            <a:lstStyle>
              <a:lvl1pPr algn="ctr" defTabSz="457200">
                <a:defRPr sz="1200"/>
              </a:lvl1pPr>
            </a:lstStyle>
            <a:p>
              <a:r>
                <a:t>C</a:t>
              </a:r>
            </a:p>
          </p:txBody>
        </p:sp>
      </p:grpSp>
      <p:grpSp>
        <p:nvGrpSpPr>
          <p:cNvPr id="424" name="Group 424" descr="Rounded Rectangle 21"/>
          <p:cNvGrpSpPr/>
          <p:nvPr/>
        </p:nvGrpSpPr>
        <p:grpSpPr>
          <a:xfrm>
            <a:off x="11308240" y="4260663"/>
            <a:ext cx="307181" cy="311350"/>
            <a:chOff x="0" y="0"/>
            <a:chExt cx="307179" cy="311348"/>
          </a:xfrm>
        </p:grpSpPr>
        <p:sp>
          <p:nvSpPr>
            <p:cNvPr id="422" name="Shape 422"/>
            <p:cNvSpPr/>
            <p:nvPr/>
          </p:nvSpPr>
          <p:spPr>
            <a:xfrm>
              <a:off x="0" y="0"/>
              <a:ext cx="307180" cy="311349"/>
            </a:xfrm>
            <a:prstGeom prst="roundRect">
              <a:avLst>
                <a:gd name="adj" fmla="val 16667"/>
              </a:avLst>
            </a:prstGeom>
            <a:solidFill>
              <a:srgbClr val="BFBFBF"/>
            </a:solidFill>
            <a:ln w="6350" cap="flat">
              <a:solidFill>
                <a:srgbClr val="000000"/>
              </a:solidFill>
              <a:prstDash val="solid"/>
              <a:miter lim="800000"/>
            </a:ln>
            <a:effectLst/>
          </p:spPr>
          <p:txBody>
            <a:bodyPr wrap="square" lIns="45719" tIns="45719" rIns="45719" bIns="45719" numCol="1" anchor="b">
              <a:noAutofit/>
            </a:bodyPr>
            <a:lstStyle/>
            <a:p>
              <a:pPr algn="ctr" defTabSz="457200">
                <a:defRPr sz="1800">
                  <a:solidFill>
                    <a:srgbClr val="FFFFFF"/>
                  </a:solidFill>
                </a:defRPr>
              </a:pPr>
              <a:endParaRPr/>
            </a:p>
          </p:txBody>
        </p:sp>
        <p:sp>
          <p:nvSpPr>
            <p:cNvPr id="423" name="Shape 423"/>
            <p:cNvSpPr/>
            <p:nvPr/>
          </p:nvSpPr>
          <p:spPr>
            <a:xfrm>
              <a:off x="14994" y="32099"/>
              <a:ext cx="277192" cy="264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b">
              <a:spAutoFit/>
            </a:bodyPr>
            <a:lstStyle>
              <a:lvl1pPr algn="ctr" defTabSz="457200">
                <a:defRPr sz="1200"/>
              </a:lvl1pPr>
            </a:lstStyle>
            <a:p>
              <a:r>
                <a:t>C</a:t>
              </a:r>
            </a:p>
          </p:txBody>
        </p:sp>
      </p:grpSp>
      <p:grpSp>
        <p:nvGrpSpPr>
          <p:cNvPr id="427" name="Group 427" descr="Rounded Rectangle 22"/>
          <p:cNvGrpSpPr/>
          <p:nvPr/>
        </p:nvGrpSpPr>
        <p:grpSpPr>
          <a:xfrm>
            <a:off x="6282016" y="3177490"/>
            <a:ext cx="2602905" cy="2265165"/>
            <a:chOff x="0" y="0"/>
            <a:chExt cx="2602903" cy="2265164"/>
          </a:xfrm>
        </p:grpSpPr>
        <p:sp>
          <p:nvSpPr>
            <p:cNvPr id="425" name="Shape 425"/>
            <p:cNvSpPr/>
            <p:nvPr/>
          </p:nvSpPr>
          <p:spPr>
            <a:xfrm>
              <a:off x="0" y="0"/>
              <a:ext cx="2602904" cy="2265165"/>
            </a:xfrm>
            <a:prstGeom prst="roundRect">
              <a:avLst>
                <a:gd name="adj" fmla="val 16667"/>
              </a:avLst>
            </a:prstGeom>
            <a:solidFill>
              <a:srgbClr val="EBF0ED"/>
            </a:solidFill>
            <a:ln w="6350" cap="flat">
              <a:solidFill>
                <a:srgbClr val="000000"/>
              </a:solidFill>
              <a:prstDash val="solid"/>
              <a:miter lim="800000"/>
            </a:ln>
            <a:effectLst/>
          </p:spPr>
          <p:txBody>
            <a:bodyPr wrap="square" lIns="45719" tIns="45719" rIns="45719" bIns="45719" numCol="1" anchor="b">
              <a:noAutofit/>
            </a:bodyPr>
            <a:lstStyle/>
            <a:p>
              <a:pPr algn="ctr" defTabSz="457200">
                <a:defRPr sz="1800">
                  <a:solidFill>
                    <a:srgbClr val="FFFFFF"/>
                  </a:solidFill>
                </a:defRPr>
              </a:pPr>
              <a:endParaRPr/>
            </a:p>
          </p:txBody>
        </p:sp>
        <p:sp>
          <p:nvSpPr>
            <p:cNvPr id="426" name="Shape 426"/>
            <p:cNvSpPr/>
            <p:nvPr/>
          </p:nvSpPr>
          <p:spPr>
            <a:xfrm>
              <a:off x="110576" y="1890333"/>
              <a:ext cx="2381752" cy="2642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b">
              <a:spAutoFit/>
            </a:bodyPr>
            <a:lstStyle>
              <a:lvl1pPr algn="ctr" defTabSz="457200">
                <a:defRPr sz="1200"/>
              </a:lvl1pPr>
            </a:lstStyle>
            <a:p>
              <a:r>
                <a:t>Master</a:t>
              </a:r>
            </a:p>
          </p:txBody>
        </p:sp>
      </p:grpSp>
      <p:grpSp>
        <p:nvGrpSpPr>
          <p:cNvPr id="430" name="Group 430" descr="Rounded Rectangle 23"/>
          <p:cNvGrpSpPr/>
          <p:nvPr/>
        </p:nvGrpSpPr>
        <p:grpSpPr>
          <a:xfrm>
            <a:off x="6442555" y="3300869"/>
            <a:ext cx="854866" cy="571449"/>
            <a:chOff x="0" y="0"/>
            <a:chExt cx="854864" cy="571448"/>
          </a:xfrm>
        </p:grpSpPr>
        <p:sp>
          <p:nvSpPr>
            <p:cNvPr id="428" name="Shape 428"/>
            <p:cNvSpPr/>
            <p:nvPr/>
          </p:nvSpPr>
          <p:spPr>
            <a:xfrm>
              <a:off x="0" y="0"/>
              <a:ext cx="854865" cy="571449"/>
            </a:xfrm>
            <a:prstGeom prst="roundRect">
              <a:avLst>
                <a:gd name="adj" fmla="val 16667"/>
              </a:avLst>
            </a:prstGeom>
            <a:solidFill>
              <a:srgbClr val="D7E2DC"/>
            </a:solidFill>
            <a:ln w="6350" cap="flat">
              <a:solidFill>
                <a:srgbClr val="000000"/>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429" name="Shape 429"/>
            <p:cNvSpPr/>
            <p:nvPr/>
          </p:nvSpPr>
          <p:spPr>
            <a:xfrm>
              <a:off x="27896" y="64696"/>
              <a:ext cx="799073" cy="4420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200" b="1"/>
              </a:lvl1pPr>
            </a:lstStyle>
            <a:p>
              <a:r>
                <a:t>API Server</a:t>
              </a:r>
            </a:p>
          </p:txBody>
        </p:sp>
      </p:grpSp>
      <p:grpSp>
        <p:nvGrpSpPr>
          <p:cNvPr id="433" name="Group 433" descr="Rounded Rectangle 25"/>
          <p:cNvGrpSpPr/>
          <p:nvPr/>
        </p:nvGrpSpPr>
        <p:grpSpPr>
          <a:xfrm>
            <a:off x="6442554" y="3977590"/>
            <a:ext cx="2310403" cy="1049537"/>
            <a:chOff x="0" y="0"/>
            <a:chExt cx="2310401" cy="1049536"/>
          </a:xfrm>
        </p:grpSpPr>
        <p:sp>
          <p:nvSpPr>
            <p:cNvPr id="431" name="Shape 431"/>
            <p:cNvSpPr/>
            <p:nvPr/>
          </p:nvSpPr>
          <p:spPr>
            <a:xfrm>
              <a:off x="0" y="0"/>
              <a:ext cx="2310402" cy="1049537"/>
            </a:xfrm>
            <a:prstGeom prst="roundRect">
              <a:avLst>
                <a:gd name="adj" fmla="val 16667"/>
              </a:avLst>
            </a:prstGeom>
            <a:solidFill>
              <a:srgbClr val="D7E2DC"/>
            </a:solidFill>
            <a:ln w="6350" cap="flat">
              <a:solidFill>
                <a:srgbClr val="000000"/>
              </a:solidFill>
              <a:prstDash val="solid"/>
              <a:miter lim="800000"/>
            </a:ln>
            <a:effectLst/>
          </p:spPr>
          <p:txBody>
            <a:bodyPr wrap="square" lIns="45719" tIns="45719" rIns="45719" bIns="45719" numCol="1" anchor="ctr">
              <a:noAutofit/>
            </a:bodyPr>
            <a:lstStyle/>
            <a:p>
              <a:pPr indent="1085850" algn="ctr" defTabSz="457200">
                <a:defRPr sz="1800">
                  <a:solidFill>
                    <a:srgbClr val="FFFFFF"/>
                  </a:solidFill>
                </a:defRPr>
              </a:pPr>
              <a:endParaRPr/>
            </a:p>
          </p:txBody>
        </p:sp>
        <p:sp>
          <p:nvSpPr>
            <p:cNvPr id="432" name="Shape 432"/>
            <p:cNvSpPr/>
            <p:nvPr/>
          </p:nvSpPr>
          <p:spPr>
            <a:xfrm>
              <a:off x="51233" y="171660"/>
              <a:ext cx="2207936" cy="70621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indent="14287" algn="ctr" defTabSz="457200">
                <a:defRPr sz="1200" b="1"/>
              </a:pPr>
              <a:r>
                <a:t>Controllers</a:t>
              </a:r>
              <a:endParaRPr>
                <a:solidFill>
                  <a:srgbClr val="FFFFFF"/>
                </a:solidFill>
              </a:endParaRPr>
            </a:p>
            <a:p>
              <a:pPr indent="1085850" algn="ctr" defTabSz="457200">
                <a:defRPr sz="1200"/>
              </a:pPr>
              <a:r>
                <a:t>Replication</a:t>
              </a:r>
              <a:endParaRPr>
                <a:solidFill>
                  <a:srgbClr val="FFFFFF"/>
                </a:solidFill>
              </a:endParaRPr>
            </a:p>
            <a:p>
              <a:pPr indent="1085850" algn="ctr" defTabSz="457200">
                <a:defRPr sz="1200"/>
              </a:pPr>
              <a:r>
                <a:t>Endpoints</a:t>
              </a:r>
              <a:endParaRPr>
                <a:solidFill>
                  <a:srgbClr val="FFFFFF"/>
                </a:solidFill>
              </a:endParaRPr>
            </a:p>
            <a:p>
              <a:pPr indent="1085850" algn="ctr" defTabSz="457200">
                <a:defRPr sz="1200"/>
              </a:pPr>
              <a:r>
                <a:t>...</a:t>
              </a:r>
            </a:p>
          </p:txBody>
        </p:sp>
      </p:grpSp>
      <p:grpSp>
        <p:nvGrpSpPr>
          <p:cNvPr id="436" name="Group 436" descr="Rounded Rectangle 26"/>
          <p:cNvGrpSpPr/>
          <p:nvPr/>
        </p:nvGrpSpPr>
        <p:grpSpPr>
          <a:xfrm>
            <a:off x="6086754" y="1955700"/>
            <a:ext cx="1566467" cy="514351"/>
            <a:chOff x="0" y="0"/>
            <a:chExt cx="1566466" cy="514350"/>
          </a:xfrm>
        </p:grpSpPr>
        <p:sp>
          <p:nvSpPr>
            <p:cNvPr id="434" name="Shape 434"/>
            <p:cNvSpPr/>
            <p:nvPr/>
          </p:nvSpPr>
          <p:spPr>
            <a:xfrm>
              <a:off x="0" y="0"/>
              <a:ext cx="1566467" cy="514350"/>
            </a:xfrm>
            <a:prstGeom prst="roundRect">
              <a:avLst>
                <a:gd name="adj" fmla="val 16667"/>
              </a:avLst>
            </a:prstGeom>
            <a:solidFill>
              <a:srgbClr val="D7E2DC"/>
            </a:solidFill>
            <a:ln w="6350" cap="flat">
              <a:solidFill>
                <a:srgbClr val="000000"/>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435" name="Shape 435"/>
            <p:cNvSpPr/>
            <p:nvPr/>
          </p:nvSpPr>
          <p:spPr>
            <a:xfrm>
              <a:off x="25108" y="36147"/>
              <a:ext cx="1516250" cy="44205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p>
              <a:pPr algn="ctr" defTabSz="457200">
                <a:defRPr sz="1200"/>
              </a:pPr>
              <a:r>
                <a:t>Kub Client</a:t>
              </a:r>
              <a:endParaRPr>
                <a:solidFill>
                  <a:srgbClr val="FFFFFF"/>
                </a:solidFill>
              </a:endParaRPr>
            </a:p>
            <a:p>
              <a:pPr algn="ctr" defTabSz="457200">
                <a:defRPr sz="1200"/>
              </a:pPr>
              <a:r>
                <a:t>( kubectl )</a:t>
              </a:r>
            </a:p>
          </p:txBody>
        </p:sp>
      </p:grpSp>
      <p:sp>
        <p:nvSpPr>
          <p:cNvPr id="437" name="Shape 437" descr="Straight Arrow Connector 27"/>
          <p:cNvSpPr/>
          <p:nvPr/>
        </p:nvSpPr>
        <p:spPr>
          <a:xfrm>
            <a:off x="6869987" y="2470050"/>
            <a:ext cx="1" cy="830819"/>
          </a:xfrm>
          <a:prstGeom prst="line">
            <a:avLst/>
          </a:prstGeom>
          <a:ln w="25400">
            <a:solidFill>
              <a:srgbClr val="000000"/>
            </a:solidFill>
            <a:miter/>
            <a:tailEnd type="stealth"/>
          </a:ln>
        </p:spPr>
        <p:txBody>
          <a:bodyPr lIns="45719" rIns="45719"/>
          <a:lstStyle/>
          <a:p>
            <a:pPr defTabSz="457200">
              <a:defRPr sz="1800"/>
            </a:pPr>
            <a:endParaRPr/>
          </a:p>
        </p:txBody>
      </p:sp>
      <p:sp>
        <p:nvSpPr>
          <p:cNvPr id="438" name="Shape 438" descr="TextBox 30"/>
          <p:cNvSpPr/>
          <p:nvPr/>
        </p:nvSpPr>
        <p:spPr>
          <a:xfrm>
            <a:off x="6954235" y="2501860"/>
            <a:ext cx="1657635" cy="273780"/>
          </a:xfrm>
          <a:prstGeom prst="rect">
            <a:avLst/>
          </a:prstGeom>
          <a:solidFill>
            <a:srgbClr val="FFFFFF"/>
          </a:solidFill>
          <a:ln>
            <a:solidFill>
              <a:srgbClr val="000000"/>
            </a:solidFill>
          </a:ln>
          <a:extLst>
            <a:ext uri="{C572A759-6A51-4108-AA02-DFA0A04FC94B}">
              <ma14:wrappingTextBoxFlag xmlns:ma14="http://schemas.microsoft.com/office/mac/drawingml/2011/main" val="1"/>
            </a:ext>
          </a:extLst>
        </p:spPr>
        <p:txBody>
          <a:bodyPr lIns="45719" rIns="45719">
            <a:spAutoFit/>
          </a:bodyPr>
          <a:lstStyle>
            <a:lvl1pPr algn="ctr" defTabSz="457200">
              <a:defRPr sz="1200"/>
            </a:lvl1pPr>
          </a:lstStyle>
          <a:p>
            <a:r>
              <a:t>deployment.yml</a:t>
            </a:r>
          </a:p>
        </p:txBody>
      </p:sp>
      <p:grpSp>
        <p:nvGrpSpPr>
          <p:cNvPr id="441" name="Group 441" descr="Rounded Rectangle 31"/>
          <p:cNvGrpSpPr/>
          <p:nvPr/>
        </p:nvGrpSpPr>
        <p:grpSpPr>
          <a:xfrm>
            <a:off x="7526018" y="3302158"/>
            <a:ext cx="1085851" cy="570161"/>
            <a:chOff x="0" y="0"/>
            <a:chExt cx="1085850" cy="570160"/>
          </a:xfrm>
        </p:grpSpPr>
        <p:sp>
          <p:nvSpPr>
            <p:cNvPr id="439" name="Shape 439"/>
            <p:cNvSpPr/>
            <p:nvPr/>
          </p:nvSpPr>
          <p:spPr>
            <a:xfrm>
              <a:off x="0" y="0"/>
              <a:ext cx="1085850" cy="570161"/>
            </a:xfrm>
            <a:prstGeom prst="roundRect">
              <a:avLst>
                <a:gd name="adj" fmla="val 16667"/>
              </a:avLst>
            </a:prstGeom>
            <a:solidFill>
              <a:srgbClr val="D7E2DC"/>
            </a:solidFill>
            <a:ln w="6350" cap="flat">
              <a:solidFill>
                <a:srgbClr val="000000"/>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440" name="Shape 440"/>
            <p:cNvSpPr/>
            <p:nvPr/>
          </p:nvSpPr>
          <p:spPr>
            <a:xfrm>
              <a:off x="27832" y="39068"/>
              <a:ext cx="1030186" cy="4920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p>
              <a:pPr algn="ctr" defTabSz="457200">
                <a:defRPr sz="1400"/>
              </a:pPr>
              <a:r>
                <a:t>Storage</a:t>
              </a:r>
              <a:endParaRPr>
                <a:solidFill>
                  <a:srgbClr val="FFFFFF"/>
                </a:solidFill>
              </a:endParaRPr>
            </a:p>
            <a:p>
              <a:pPr algn="ctr" defTabSz="457200">
                <a:defRPr sz="1400"/>
              </a:pPr>
              <a:r>
                <a:t>(etcd)</a:t>
              </a:r>
            </a:p>
          </p:txBody>
        </p:sp>
      </p:grpSp>
      <p:sp>
        <p:nvSpPr>
          <p:cNvPr id="442" name="Shape 442" descr="Elbow Connector 32"/>
          <p:cNvSpPr/>
          <p:nvPr/>
        </p:nvSpPr>
        <p:spPr>
          <a:xfrm flipV="1">
            <a:off x="7297421" y="2959535"/>
            <a:ext cx="3421658" cy="6270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64" y="0"/>
                </a:lnTo>
                <a:lnTo>
                  <a:pt x="1064" y="21600"/>
                </a:lnTo>
                <a:lnTo>
                  <a:pt x="21600" y="21600"/>
                </a:lnTo>
                <a:lnTo>
                  <a:pt x="21600" y="9842"/>
                </a:lnTo>
              </a:path>
            </a:pathLst>
          </a:custGeom>
          <a:ln w="25400">
            <a:solidFill>
              <a:srgbClr val="000000"/>
            </a:solidFill>
            <a:miter/>
            <a:headEnd type="stealth"/>
          </a:ln>
        </p:spPr>
        <p:txBody>
          <a:bodyPr lIns="45719" rIns="45719" anchor="ctr"/>
          <a:lstStyle/>
          <a:p>
            <a:pPr defTabSz="457200">
              <a:defRPr sz="1800"/>
            </a:pPr>
            <a:endParaRPr/>
          </a:p>
        </p:txBody>
      </p:sp>
      <p:grpSp>
        <p:nvGrpSpPr>
          <p:cNvPr id="445" name="Group 445" descr="Oval 2"/>
          <p:cNvGrpSpPr/>
          <p:nvPr/>
        </p:nvGrpSpPr>
        <p:grpSpPr>
          <a:xfrm>
            <a:off x="11661740" y="3215220"/>
            <a:ext cx="304801" cy="304801"/>
            <a:chOff x="0" y="0"/>
            <a:chExt cx="304800" cy="304800"/>
          </a:xfrm>
        </p:grpSpPr>
        <p:sp>
          <p:nvSpPr>
            <p:cNvPr id="443" name="Shape 443"/>
            <p:cNvSpPr/>
            <p:nvPr/>
          </p:nvSpPr>
          <p:spPr>
            <a:xfrm>
              <a:off x="0" y="0"/>
              <a:ext cx="304800" cy="304800"/>
            </a:xfrm>
            <a:prstGeom prst="ellipse">
              <a:avLst/>
            </a:prstGeom>
            <a:solidFill>
              <a:srgbClr val="FFB3B2"/>
            </a:solidFill>
            <a:ln w="12700" cap="flat">
              <a:solidFill>
                <a:srgbClr val="709429"/>
              </a:solidFill>
              <a:prstDash val="solid"/>
              <a:miter lim="800000"/>
            </a:ln>
            <a:effectLst/>
          </p:spPr>
          <p:txBody>
            <a:bodyPr wrap="square" lIns="45719" tIns="45719" rIns="45719" bIns="45719" numCol="1" anchor="ctr">
              <a:noAutofit/>
            </a:bodyPr>
            <a:lstStyle/>
            <a:p>
              <a:pPr algn="ctr" defTabSz="457200">
                <a:defRPr sz="1400"/>
              </a:pPr>
              <a:endParaRPr/>
            </a:p>
          </p:txBody>
        </p:sp>
        <p:sp>
          <p:nvSpPr>
            <p:cNvPr id="444" name="Shape 444"/>
            <p:cNvSpPr/>
            <p:nvPr/>
          </p:nvSpPr>
          <p:spPr>
            <a:xfrm>
              <a:off x="44637" y="7988"/>
              <a:ext cx="215526" cy="2888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400"/>
              </a:lvl1pPr>
            </a:lstStyle>
            <a:p>
              <a:r>
                <a:t>7</a:t>
              </a:r>
            </a:p>
          </p:txBody>
        </p:sp>
      </p:grpSp>
      <p:grpSp>
        <p:nvGrpSpPr>
          <p:cNvPr id="448" name="Group 448" descr="Oval 35"/>
          <p:cNvGrpSpPr/>
          <p:nvPr/>
        </p:nvGrpSpPr>
        <p:grpSpPr>
          <a:xfrm>
            <a:off x="6477000" y="2671371"/>
            <a:ext cx="304800" cy="304801"/>
            <a:chOff x="0" y="0"/>
            <a:chExt cx="304800" cy="304800"/>
          </a:xfrm>
        </p:grpSpPr>
        <p:sp>
          <p:nvSpPr>
            <p:cNvPr id="446" name="Shape 446"/>
            <p:cNvSpPr/>
            <p:nvPr/>
          </p:nvSpPr>
          <p:spPr>
            <a:xfrm>
              <a:off x="0" y="0"/>
              <a:ext cx="304800" cy="304800"/>
            </a:xfrm>
            <a:prstGeom prst="ellipse">
              <a:avLst/>
            </a:prstGeom>
            <a:solidFill>
              <a:srgbClr val="FFB3B2"/>
            </a:solidFill>
            <a:ln w="12700" cap="flat">
              <a:solidFill>
                <a:srgbClr val="709429"/>
              </a:solidFill>
              <a:prstDash val="solid"/>
              <a:miter lim="800000"/>
            </a:ln>
            <a:effectLst/>
          </p:spPr>
          <p:txBody>
            <a:bodyPr wrap="square" lIns="45719" tIns="45719" rIns="45719" bIns="45719" numCol="1" anchor="ctr">
              <a:noAutofit/>
            </a:bodyPr>
            <a:lstStyle/>
            <a:p>
              <a:pPr algn="ctr" defTabSz="457200">
                <a:defRPr sz="1400"/>
              </a:pPr>
              <a:endParaRPr/>
            </a:p>
          </p:txBody>
        </p:sp>
        <p:sp>
          <p:nvSpPr>
            <p:cNvPr id="447" name="Shape 447"/>
            <p:cNvSpPr/>
            <p:nvPr/>
          </p:nvSpPr>
          <p:spPr>
            <a:xfrm>
              <a:off x="44637" y="7988"/>
              <a:ext cx="215526" cy="2888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400"/>
              </a:lvl1pPr>
            </a:lstStyle>
            <a:p>
              <a:r>
                <a:t>1</a:t>
              </a:r>
            </a:p>
          </p:txBody>
        </p:sp>
      </p:grpSp>
      <p:grpSp>
        <p:nvGrpSpPr>
          <p:cNvPr id="451" name="Group 451" descr="Oval 36"/>
          <p:cNvGrpSpPr/>
          <p:nvPr/>
        </p:nvGrpSpPr>
        <p:grpSpPr>
          <a:xfrm>
            <a:off x="8438839" y="3456482"/>
            <a:ext cx="304801" cy="304801"/>
            <a:chOff x="0" y="0"/>
            <a:chExt cx="304800" cy="304800"/>
          </a:xfrm>
        </p:grpSpPr>
        <p:sp>
          <p:nvSpPr>
            <p:cNvPr id="449" name="Shape 449"/>
            <p:cNvSpPr/>
            <p:nvPr/>
          </p:nvSpPr>
          <p:spPr>
            <a:xfrm>
              <a:off x="0" y="0"/>
              <a:ext cx="304800" cy="304800"/>
            </a:xfrm>
            <a:prstGeom prst="ellipse">
              <a:avLst/>
            </a:prstGeom>
            <a:solidFill>
              <a:srgbClr val="FFB3B2"/>
            </a:solidFill>
            <a:ln w="12700" cap="flat">
              <a:solidFill>
                <a:srgbClr val="709429"/>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450" name="Shape 450"/>
            <p:cNvSpPr/>
            <p:nvPr/>
          </p:nvSpPr>
          <p:spPr>
            <a:xfrm>
              <a:off x="44637" y="7988"/>
              <a:ext cx="215526" cy="2888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400"/>
              </a:lvl1pPr>
            </a:lstStyle>
            <a:p>
              <a:r>
                <a:t>2</a:t>
              </a:r>
            </a:p>
          </p:txBody>
        </p:sp>
      </p:grpSp>
      <p:grpSp>
        <p:nvGrpSpPr>
          <p:cNvPr id="454" name="Group 454" descr="Oval 37"/>
          <p:cNvGrpSpPr/>
          <p:nvPr/>
        </p:nvGrpSpPr>
        <p:grpSpPr>
          <a:xfrm>
            <a:off x="7278671" y="3857635"/>
            <a:ext cx="304801" cy="304801"/>
            <a:chOff x="0" y="0"/>
            <a:chExt cx="304800" cy="304800"/>
          </a:xfrm>
        </p:grpSpPr>
        <p:sp>
          <p:nvSpPr>
            <p:cNvPr id="452" name="Shape 452"/>
            <p:cNvSpPr/>
            <p:nvPr/>
          </p:nvSpPr>
          <p:spPr>
            <a:xfrm>
              <a:off x="0" y="0"/>
              <a:ext cx="304800" cy="304800"/>
            </a:xfrm>
            <a:prstGeom prst="ellipse">
              <a:avLst/>
            </a:prstGeom>
            <a:solidFill>
              <a:srgbClr val="FFB3B2"/>
            </a:solidFill>
            <a:ln w="12700" cap="flat">
              <a:solidFill>
                <a:srgbClr val="709429"/>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453" name="Shape 453"/>
            <p:cNvSpPr/>
            <p:nvPr/>
          </p:nvSpPr>
          <p:spPr>
            <a:xfrm>
              <a:off x="44637" y="7988"/>
              <a:ext cx="215526" cy="2888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400"/>
              </a:lvl1pPr>
            </a:lstStyle>
            <a:p>
              <a:r>
                <a:t>3</a:t>
              </a:r>
            </a:p>
          </p:txBody>
        </p:sp>
      </p:grpSp>
      <p:grpSp>
        <p:nvGrpSpPr>
          <p:cNvPr id="457" name="Group 457" descr="Oval 38"/>
          <p:cNvGrpSpPr/>
          <p:nvPr/>
        </p:nvGrpSpPr>
        <p:grpSpPr>
          <a:xfrm>
            <a:off x="8532355" y="4118550"/>
            <a:ext cx="304801" cy="304801"/>
            <a:chOff x="0" y="0"/>
            <a:chExt cx="304800" cy="304800"/>
          </a:xfrm>
        </p:grpSpPr>
        <p:sp>
          <p:nvSpPr>
            <p:cNvPr id="455" name="Shape 455"/>
            <p:cNvSpPr/>
            <p:nvPr/>
          </p:nvSpPr>
          <p:spPr>
            <a:xfrm>
              <a:off x="0" y="0"/>
              <a:ext cx="304800" cy="304800"/>
            </a:xfrm>
            <a:prstGeom prst="ellipse">
              <a:avLst/>
            </a:prstGeom>
            <a:solidFill>
              <a:srgbClr val="FFB3B2"/>
            </a:solidFill>
            <a:ln w="12700" cap="flat">
              <a:solidFill>
                <a:srgbClr val="709429"/>
              </a:solidFill>
              <a:prstDash val="solid"/>
              <a:miter lim="800000"/>
            </a:ln>
            <a:effectLst/>
          </p:spPr>
          <p:txBody>
            <a:bodyPr wrap="square" lIns="45719" tIns="45719" rIns="45719" bIns="45719" numCol="1" anchor="ctr">
              <a:noAutofit/>
            </a:bodyPr>
            <a:lstStyle/>
            <a:p>
              <a:pPr algn="ctr" defTabSz="457200">
                <a:defRPr sz="1400"/>
              </a:pPr>
              <a:endParaRPr/>
            </a:p>
          </p:txBody>
        </p:sp>
        <p:sp>
          <p:nvSpPr>
            <p:cNvPr id="456" name="Shape 456"/>
            <p:cNvSpPr/>
            <p:nvPr/>
          </p:nvSpPr>
          <p:spPr>
            <a:xfrm>
              <a:off x="44637" y="7988"/>
              <a:ext cx="215526" cy="2888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400"/>
              </a:lvl1pPr>
            </a:lstStyle>
            <a:p>
              <a:r>
                <a:t>4</a:t>
              </a:r>
            </a:p>
          </p:txBody>
        </p:sp>
      </p:grpSp>
      <p:grpSp>
        <p:nvGrpSpPr>
          <p:cNvPr id="460" name="Group 460" descr="Oval 40"/>
          <p:cNvGrpSpPr/>
          <p:nvPr/>
        </p:nvGrpSpPr>
        <p:grpSpPr>
          <a:xfrm>
            <a:off x="10762102" y="3064679"/>
            <a:ext cx="304801" cy="304801"/>
            <a:chOff x="0" y="0"/>
            <a:chExt cx="304800" cy="304800"/>
          </a:xfrm>
        </p:grpSpPr>
        <p:sp>
          <p:nvSpPr>
            <p:cNvPr id="458" name="Shape 458"/>
            <p:cNvSpPr/>
            <p:nvPr/>
          </p:nvSpPr>
          <p:spPr>
            <a:xfrm>
              <a:off x="0" y="0"/>
              <a:ext cx="304800" cy="304800"/>
            </a:xfrm>
            <a:prstGeom prst="ellipse">
              <a:avLst/>
            </a:prstGeom>
            <a:solidFill>
              <a:srgbClr val="FFB3B2"/>
            </a:solidFill>
            <a:ln w="12700" cap="flat">
              <a:solidFill>
                <a:srgbClr val="709429"/>
              </a:solidFill>
              <a:prstDash val="solid"/>
              <a:miter lim="800000"/>
            </a:ln>
            <a:effectLst/>
          </p:spPr>
          <p:txBody>
            <a:bodyPr wrap="square" lIns="45719" tIns="45719" rIns="45719" bIns="45719" numCol="1" anchor="ctr">
              <a:noAutofit/>
            </a:bodyPr>
            <a:lstStyle/>
            <a:p>
              <a:pPr algn="ctr" defTabSz="457200">
                <a:defRPr sz="1400"/>
              </a:pPr>
              <a:endParaRPr/>
            </a:p>
          </p:txBody>
        </p:sp>
        <p:sp>
          <p:nvSpPr>
            <p:cNvPr id="459" name="Shape 459"/>
            <p:cNvSpPr/>
            <p:nvPr/>
          </p:nvSpPr>
          <p:spPr>
            <a:xfrm>
              <a:off x="44637" y="7988"/>
              <a:ext cx="215526" cy="2888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400"/>
              </a:lvl1pPr>
            </a:lstStyle>
            <a:p>
              <a:r>
                <a:t>6</a:t>
              </a:r>
            </a:p>
          </p:txBody>
        </p:sp>
      </p:grpSp>
      <p:sp>
        <p:nvSpPr>
          <p:cNvPr id="461" name="Shape 461" descr="Rounded Rectangle 24"/>
          <p:cNvSpPr/>
          <p:nvPr/>
        </p:nvSpPr>
        <p:spPr>
          <a:xfrm>
            <a:off x="6578314" y="4271390"/>
            <a:ext cx="940378" cy="239270"/>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lgn="ctr" defTabSz="457200">
              <a:defRPr sz="1100"/>
            </a:lvl1pPr>
          </a:lstStyle>
          <a:p>
            <a:r>
              <a:t>Scheduler</a:t>
            </a:r>
          </a:p>
        </p:txBody>
      </p:sp>
      <p:grpSp>
        <p:nvGrpSpPr>
          <p:cNvPr id="464" name="Group 464" descr="Oval 39"/>
          <p:cNvGrpSpPr/>
          <p:nvPr/>
        </p:nvGrpSpPr>
        <p:grpSpPr>
          <a:xfrm>
            <a:off x="6675839" y="4495800"/>
            <a:ext cx="304801" cy="304800"/>
            <a:chOff x="0" y="0"/>
            <a:chExt cx="304800" cy="304800"/>
          </a:xfrm>
        </p:grpSpPr>
        <p:sp>
          <p:nvSpPr>
            <p:cNvPr id="462" name="Shape 462"/>
            <p:cNvSpPr/>
            <p:nvPr/>
          </p:nvSpPr>
          <p:spPr>
            <a:xfrm>
              <a:off x="0" y="0"/>
              <a:ext cx="304800" cy="304800"/>
            </a:xfrm>
            <a:prstGeom prst="ellipse">
              <a:avLst/>
            </a:prstGeom>
            <a:solidFill>
              <a:srgbClr val="FFB3B2"/>
            </a:solidFill>
            <a:ln w="12700" cap="flat">
              <a:solidFill>
                <a:srgbClr val="709429"/>
              </a:solidFill>
              <a:prstDash val="solid"/>
              <a:miter lim="800000"/>
            </a:ln>
            <a:effectLst/>
          </p:spPr>
          <p:txBody>
            <a:bodyPr wrap="square" lIns="45719" tIns="45719" rIns="45719" bIns="45719" numCol="1" anchor="ctr">
              <a:noAutofit/>
            </a:bodyPr>
            <a:lstStyle/>
            <a:p>
              <a:pPr algn="ctr" defTabSz="457200">
                <a:defRPr sz="1800">
                  <a:solidFill>
                    <a:srgbClr val="FFFFFF"/>
                  </a:solidFill>
                </a:defRPr>
              </a:pPr>
              <a:endParaRPr/>
            </a:p>
          </p:txBody>
        </p:sp>
        <p:sp>
          <p:nvSpPr>
            <p:cNvPr id="463" name="Shape 463"/>
            <p:cNvSpPr/>
            <p:nvPr/>
          </p:nvSpPr>
          <p:spPr>
            <a:xfrm>
              <a:off x="44637" y="7988"/>
              <a:ext cx="215526" cy="2888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defTabSz="457200">
                <a:defRPr sz="1400"/>
              </a:lvl1pPr>
            </a:lstStyle>
            <a:p>
              <a:r>
                <a:t>5</a:t>
              </a:r>
            </a:p>
          </p:txBody>
        </p:sp>
      </p:grpSp>
    </p:spTree>
  </p:cSld>
  <p:clrMapOvr>
    <a:masterClrMapping/>
  </p:clrMapOvr>
  <mc:AlternateContent xmlns:mc="http://schemas.openxmlformats.org/markup-compatibility/2006" xmlns:p14="http://schemas.microsoft.com/office/powerpoint/2010/main">
    <mc:Choice Requires="p14">
      <p:transition spd="slow">
        <p:dissolv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 name="Shape 468"/>
          <p:cNvSpPr>
            <a:spLocks noGrp="1"/>
          </p:cNvSpPr>
          <p:nvPr>
            <p:ph type="sldNum" sz="quarter" idx="2"/>
          </p:nvPr>
        </p:nvSpPr>
        <p:spPr>
          <a:xfrm>
            <a:off x="389112" y="6464444"/>
            <a:ext cx="188895" cy="26425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sp>
        <p:nvSpPr>
          <p:cNvPr id="469" name="Shape 469"/>
          <p:cNvSpPr>
            <a:spLocks noGrp="1"/>
          </p:cNvSpPr>
          <p:nvPr>
            <p:ph type="title"/>
          </p:nvPr>
        </p:nvSpPr>
        <p:spPr>
          <a:xfrm>
            <a:off x="48491" y="83416"/>
            <a:ext cx="2940745" cy="996314"/>
          </a:xfrm>
          <a:prstGeom prst="rect">
            <a:avLst/>
          </a:prstGeom>
        </p:spPr>
        <p:txBody>
          <a:bodyPr/>
          <a:lstStyle/>
          <a:p>
            <a:pPr>
              <a:defRPr sz="3100"/>
            </a:pPr>
            <a:r>
              <a:t>Kubelet</a:t>
            </a:r>
          </a:p>
          <a:p>
            <a:pPr>
              <a:defRPr sz="3100"/>
            </a:pPr>
            <a:r>
              <a:t>Architecture</a:t>
            </a:r>
          </a:p>
        </p:txBody>
      </p:sp>
      <p:pic>
        <p:nvPicPr>
          <p:cNvPr id="470" name="pasted-image.tiff"/>
          <p:cNvPicPr>
            <a:picLocks noChangeAspect="1"/>
          </p:cNvPicPr>
          <p:nvPr/>
        </p:nvPicPr>
        <p:blipFill>
          <a:blip r:embed="rId3">
            <a:extLst/>
          </a:blip>
          <a:stretch>
            <a:fillRect/>
          </a:stretch>
        </p:blipFill>
        <p:spPr>
          <a:xfrm>
            <a:off x="2210962" y="12184"/>
            <a:ext cx="9491090" cy="6858001"/>
          </a:xfrm>
          <a:prstGeom prst="rect">
            <a:avLst/>
          </a:prstGeom>
          <a:ln w="12700">
            <a:miter lim="400000"/>
          </a:ln>
        </p:spPr>
      </p:pic>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4" name="Shape 474"/>
          <p:cNvSpPr>
            <a:spLocks noGrp="1"/>
          </p:cNvSpPr>
          <p:nvPr>
            <p:ph type="sldNum" sz="quarter" idx="2"/>
          </p:nvPr>
        </p:nvSpPr>
        <p:spPr>
          <a:xfrm>
            <a:off x="389112" y="6464444"/>
            <a:ext cx="188895" cy="26425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sp>
        <p:nvSpPr>
          <p:cNvPr id="475" name="Shape 475"/>
          <p:cNvSpPr>
            <a:spLocks noGrp="1"/>
          </p:cNvSpPr>
          <p:nvPr>
            <p:ph type="title"/>
          </p:nvPr>
        </p:nvSpPr>
        <p:spPr>
          <a:prstGeom prst="rect">
            <a:avLst/>
          </a:prstGeom>
        </p:spPr>
        <p:txBody>
          <a:bodyPr/>
          <a:lstStyle>
            <a:lvl1pPr defTabSz="896045">
              <a:defRPr sz="3136"/>
            </a:lvl1pPr>
          </a:lstStyle>
          <a:p>
            <a:r>
              <a:t>Kubelet Architecture - Kubelet</a:t>
            </a:r>
          </a:p>
        </p:txBody>
      </p:sp>
      <p:sp>
        <p:nvSpPr>
          <p:cNvPr id="476" name="Shape 476"/>
          <p:cNvSpPr/>
          <p:nvPr/>
        </p:nvSpPr>
        <p:spPr>
          <a:xfrm>
            <a:off x="309483" y="1253690"/>
            <a:ext cx="11573034" cy="4861074"/>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a:bodyPr>
          <a:lstStyle/>
          <a:p>
            <a:pPr marL="213894" indent="-213894" defTabSz="457200">
              <a:lnSpc>
                <a:spcPct val="120000"/>
              </a:lnSpc>
              <a:buSzPct val="100000"/>
              <a:buAutoNum type="arabicPeriod"/>
              <a:defRPr sz="2600">
                <a:solidFill>
                  <a:srgbClr val="24292E"/>
                </a:solidFill>
                <a:latin typeface="Helvetica Neue"/>
                <a:ea typeface="Helvetica Neue"/>
                <a:cs typeface="Helvetica Neue"/>
                <a:sym typeface="Helvetica Neue"/>
              </a:defRPr>
            </a:pPr>
            <a:r>
              <a:t>Kublet runs on each node.</a:t>
            </a:r>
          </a:p>
          <a:p>
            <a:pPr marL="213894" indent="-213894" defTabSz="457200">
              <a:lnSpc>
                <a:spcPct val="120000"/>
              </a:lnSpc>
              <a:buSzPct val="100000"/>
              <a:buAutoNum type="arabicPeriod"/>
              <a:defRPr sz="2600">
                <a:solidFill>
                  <a:srgbClr val="24292E"/>
                </a:solidFill>
                <a:latin typeface="Helvetica Neue"/>
                <a:ea typeface="Helvetica Neue"/>
                <a:cs typeface="Helvetica Neue"/>
                <a:sym typeface="Helvetica Neue"/>
              </a:defRPr>
            </a:pPr>
            <a:r>
              <a:t>Kublet is the primary node agent.</a:t>
            </a:r>
          </a:p>
          <a:p>
            <a:pPr marL="213894" indent="-213894" defTabSz="457200">
              <a:lnSpc>
                <a:spcPct val="120000"/>
              </a:lnSpc>
              <a:buSzPct val="100000"/>
              <a:buAutoNum type="arabicPeriod"/>
              <a:defRPr sz="2600">
                <a:solidFill>
                  <a:srgbClr val="24292E"/>
                </a:solidFill>
                <a:latin typeface="Helvetica Neue"/>
                <a:ea typeface="Helvetica Neue"/>
                <a:cs typeface="Helvetica Neue"/>
                <a:sym typeface="Helvetica Neue"/>
              </a:defRPr>
            </a:pPr>
            <a:r>
              <a:t>Kublet manages isolated application containers.</a:t>
            </a:r>
          </a:p>
          <a:p>
            <a:pPr marL="213894" indent="-213894" defTabSz="457200">
              <a:lnSpc>
                <a:spcPct val="120000"/>
              </a:lnSpc>
              <a:buSzPct val="100000"/>
              <a:buAutoNum type="arabicPeriod"/>
              <a:defRPr sz="2600">
                <a:solidFill>
                  <a:srgbClr val="24292E"/>
                </a:solidFill>
                <a:latin typeface="Helvetica Neue"/>
                <a:ea typeface="Helvetica Neue"/>
                <a:cs typeface="Helvetica Neue"/>
                <a:sym typeface="Helvetica Neue"/>
              </a:defRPr>
            </a:pPr>
            <a:r>
              <a:t>Kublet creates and manages pods, and the application containers requested for each pod.</a:t>
            </a:r>
          </a:p>
          <a:p>
            <a:pPr marL="213894" indent="-213894" defTabSz="457200">
              <a:lnSpc>
                <a:spcPct val="120000"/>
              </a:lnSpc>
              <a:buSzPct val="100000"/>
              <a:buAutoNum type="arabicPeriod"/>
              <a:defRPr sz="2600">
                <a:solidFill>
                  <a:srgbClr val="24292E"/>
                </a:solidFill>
                <a:latin typeface="Helvetica Neue"/>
                <a:ea typeface="Helvetica Neue"/>
                <a:cs typeface="Helvetica Neue"/>
                <a:sym typeface="Helvetica Neue"/>
              </a:defRPr>
            </a:pPr>
            <a:r>
              <a:t>Kublet processes pod specs to identify the configuration for the pod and application containers.</a:t>
            </a:r>
          </a:p>
          <a:p>
            <a:pPr marL="213894" indent="-213894" defTabSz="457200">
              <a:lnSpc>
                <a:spcPct val="120000"/>
              </a:lnSpc>
              <a:buSzPct val="100000"/>
              <a:buAutoNum type="arabicPeriod"/>
              <a:defRPr sz="2600">
                <a:solidFill>
                  <a:srgbClr val="24292E"/>
                </a:solidFill>
                <a:latin typeface="Helvetica Neue"/>
                <a:ea typeface="Helvetica Neue"/>
                <a:cs typeface="Helvetica Neue"/>
                <a:sym typeface="Helvetica Neue"/>
              </a:defRPr>
            </a:pPr>
            <a:r>
              <a:t>Kublet receives pod specs from the apiserver, command line, HTTP endpoint, and HTTP server.</a:t>
            </a:r>
          </a:p>
          <a:p>
            <a:pPr marL="213894" indent="-213894" defTabSz="457200">
              <a:lnSpc>
                <a:spcPct val="120000"/>
              </a:lnSpc>
              <a:buSzPct val="100000"/>
              <a:buAutoNum type="arabicPeriod"/>
              <a:defRPr sz="2600">
                <a:solidFill>
                  <a:srgbClr val="24292E"/>
                </a:solidFill>
                <a:latin typeface="Helvetica Neue"/>
                <a:ea typeface="Helvetica Neue"/>
                <a:cs typeface="Helvetica Neue"/>
                <a:sym typeface="Helvetica Neue"/>
              </a:defRPr>
            </a:pPr>
            <a:r>
              <a:t>Kubelet also links in the </a:t>
            </a:r>
            <a:r>
              <a:rPr>
                <a:solidFill>
                  <a:srgbClr val="0366D6"/>
                </a:solidFill>
                <a:hlinkClick r:id="rId3"/>
              </a:rPr>
              <a:t>cAdvisor</a:t>
            </a:r>
            <a:r>
              <a:t> resource monitoring agent.</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a:spLocks noGrp="1"/>
          </p:cNvSpPr>
          <p:nvPr>
            <p:ph type="sldNum" sz="quarter" idx="2"/>
          </p:nvPr>
        </p:nvSpPr>
        <p:spPr>
          <a:xfrm>
            <a:off x="389112" y="6464444"/>
            <a:ext cx="188895" cy="26425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9</a:t>
            </a:fld>
            <a:endParaRPr/>
          </a:p>
        </p:txBody>
      </p:sp>
      <p:sp>
        <p:nvSpPr>
          <p:cNvPr id="481" name="Shape 481"/>
          <p:cNvSpPr>
            <a:spLocks noGrp="1"/>
          </p:cNvSpPr>
          <p:nvPr>
            <p:ph type="title"/>
          </p:nvPr>
        </p:nvSpPr>
        <p:spPr>
          <a:prstGeom prst="rect">
            <a:avLst/>
          </a:prstGeom>
        </p:spPr>
        <p:txBody>
          <a:bodyPr/>
          <a:lstStyle>
            <a:lvl1pPr defTabSz="896045">
              <a:defRPr sz="3136"/>
            </a:lvl1pPr>
          </a:lstStyle>
          <a:p>
            <a:r>
              <a:t>Kubelet Architecture - Kube Proxy</a:t>
            </a:r>
          </a:p>
        </p:txBody>
      </p:sp>
      <p:sp>
        <p:nvSpPr>
          <p:cNvPr id="482" name="Shape 482"/>
          <p:cNvSpPr/>
          <p:nvPr/>
        </p:nvSpPr>
        <p:spPr>
          <a:xfrm>
            <a:off x="525780" y="1481124"/>
            <a:ext cx="9757937" cy="343464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a:bodyPr>
          <a:lstStyle/>
          <a:p>
            <a:pPr marL="213894" indent="-213894" defTabSz="457200">
              <a:buSzPct val="100000"/>
              <a:buAutoNum type="arabicPeriod"/>
              <a:defRPr sz="2700">
                <a:solidFill>
                  <a:srgbClr val="24292E"/>
                </a:solidFill>
                <a:latin typeface="Helvetica Neue"/>
                <a:ea typeface="Helvetica Neue"/>
                <a:cs typeface="Helvetica Neue"/>
                <a:sym typeface="Helvetica Neue"/>
              </a:defRPr>
            </a:pPr>
            <a:r>
              <a:t>The Kubernetes </a:t>
            </a:r>
            <a:r>
              <a:rPr>
                <a:solidFill>
                  <a:srgbClr val="0366D6"/>
                </a:solidFill>
                <a:hlinkClick r:id="rId3"/>
              </a:rPr>
              <a:t>service</a:t>
            </a:r>
            <a:r>
              <a:t> abstraction provides a way to group pods.</a:t>
            </a:r>
          </a:p>
          <a:p>
            <a:pPr marL="641684" lvl="1" indent="-260684" defTabSz="457200">
              <a:buSzPct val="100000"/>
              <a:buChar char="•"/>
              <a:defRPr sz="2700">
                <a:solidFill>
                  <a:srgbClr val="24292E"/>
                </a:solidFill>
                <a:latin typeface="Helvetica Neue"/>
                <a:ea typeface="Helvetica Neue"/>
                <a:cs typeface="Helvetica Neue"/>
                <a:sym typeface="Helvetica Neue"/>
              </a:defRPr>
            </a:pPr>
            <a:r>
              <a:t>The group of pods of a service have a common access policy (e.g. load-balanced)</a:t>
            </a:r>
          </a:p>
          <a:p>
            <a:pPr marL="641684" lvl="1" indent="-260684" defTabSz="457200">
              <a:buSzPct val="100000"/>
              <a:buChar char="•"/>
              <a:defRPr sz="2700">
                <a:solidFill>
                  <a:srgbClr val="24292E"/>
                </a:solidFill>
                <a:latin typeface="Helvetica Neue"/>
                <a:ea typeface="Helvetica Neue"/>
                <a:cs typeface="Helvetica Neue"/>
                <a:sym typeface="Helvetica Neue"/>
              </a:defRPr>
            </a:pPr>
            <a:r>
              <a:t>A virtual IP is created for the service</a:t>
            </a:r>
          </a:p>
          <a:p>
            <a:pPr marL="213894" indent="-213894" defTabSz="457200">
              <a:buSzPct val="100000"/>
              <a:buAutoNum type="arabicPeriod"/>
              <a:defRPr sz="2700">
                <a:solidFill>
                  <a:srgbClr val="24292E"/>
                </a:solidFill>
                <a:latin typeface="Helvetica Neue"/>
                <a:ea typeface="Helvetica Neue"/>
                <a:cs typeface="Helvetica Neue"/>
                <a:sym typeface="Helvetica Neue"/>
              </a:defRPr>
            </a:pPr>
            <a:r>
              <a:t>Each node runs a </a:t>
            </a:r>
            <a:r>
              <a:rPr>
                <a:solidFill>
                  <a:srgbClr val="0366D6"/>
                </a:solidFill>
                <a:hlinkClick r:id="rId4"/>
              </a:rPr>
              <a:t>kube-proxy</a:t>
            </a:r>
            <a:r>
              <a:t>, acting as a network proxy and load balancer</a:t>
            </a:r>
          </a:p>
          <a:p>
            <a:pPr marL="213894" indent="-213894" defTabSz="457200">
              <a:buSzPct val="100000"/>
              <a:buAutoNum type="arabicPeriod"/>
              <a:defRPr sz="2700">
                <a:solidFill>
                  <a:srgbClr val="24292E"/>
                </a:solidFill>
                <a:latin typeface="Helvetica Neue"/>
                <a:ea typeface="Helvetica Neue"/>
                <a:cs typeface="Helvetica Neue"/>
                <a:sym typeface="Helvetica Neue"/>
              </a:defRPr>
            </a:pPr>
            <a:r>
              <a:t>Service endpoints are found primarily via </a:t>
            </a:r>
            <a:r>
              <a:rPr>
                <a:solidFill>
                  <a:srgbClr val="0366D6"/>
                </a:solidFill>
                <a:hlinkClick r:id="rId5"/>
              </a:rPr>
              <a:t>DNS</a:t>
            </a:r>
            <a:r>
              <a:t>.</a:t>
            </a:r>
          </a:p>
        </p:txBody>
      </p:sp>
    </p:spTree>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theme/theme1.xml><?xml version="1.0" encoding="utf-8"?>
<a:theme xmlns:a="http://schemas.openxmlformats.org/drawingml/2006/main" name="IBM InterConnect 2017">
  <a:themeElements>
    <a:clrScheme name="IBM InterConnect 2017">
      <a:dk1>
        <a:srgbClr val="000000"/>
      </a:dk1>
      <a:lt1>
        <a:srgbClr val="FFFFFF"/>
      </a:lt1>
      <a:dk2>
        <a:srgbClr val="A7A7A7"/>
      </a:dk2>
      <a:lt2>
        <a:srgbClr val="535353"/>
      </a:lt2>
      <a:accent1>
        <a:srgbClr val="B8AEAE"/>
      </a:accent1>
      <a:accent2>
        <a:srgbClr val="E4E1E4"/>
      </a:accent2>
      <a:accent3>
        <a:srgbClr val="F05253"/>
      </a:accent3>
      <a:accent4>
        <a:srgbClr val="1C3649"/>
      </a:accent4>
      <a:accent5>
        <a:srgbClr val="5498D5"/>
      </a:accent5>
      <a:accent6>
        <a:srgbClr val="AC72E6"/>
      </a:accent6>
      <a:hlink>
        <a:srgbClr val="0000FF"/>
      </a:hlink>
      <a:folHlink>
        <a:srgbClr val="FF00FF"/>
      </a:folHlink>
    </a:clrScheme>
    <a:fontScheme name="IBM InterConnect 2017">
      <a:majorFont>
        <a:latin typeface="Helvetica"/>
        <a:ea typeface="Helvetica"/>
        <a:cs typeface="Helvetica"/>
      </a:majorFont>
      <a:minorFont>
        <a:latin typeface="Calibri"/>
        <a:ea typeface="Calibri"/>
        <a:cs typeface="Calibri"/>
      </a:minorFont>
    </a:fontScheme>
    <a:fmtScheme name="IBM InterConnect 201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normAutofit/>
      </a:bodyPr>
      <a:lstStyle>
        <a:defPPr marL="0" marR="0" indent="0"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IBM InterConnect 2017">
  <a:themeElements>
    <a:clrScheme name="IBM InterConnect 2017">
      <a:dk1>
        <a:srgbClr val="000000"/>
      </a:dk1>
      <a:lt1>
        <a:srgbClr val="FFFFFF"/>
      </a:lt1>
      <a:dk2>
        <a:srgbClr val="A7A7A7"/>
      </a:dk2>
      <a:lt2>
        <a:srgbClr val="535353"/>
      </a:lt2>
      <a:accent1>
        <a:srgbClr val="B8AEAE"/>
      </a:accent1>
      <a:accent2>
        <a:srgbClr val="E4E1E4"/>
      </a:accent2>
      <a:accent3>
        <a:srgbClr val="F05253"/>
      </a:accent3>
      <a:accent4>
        <a:srgbClr val="1C3649"/>
      </a:accent4>
      <a:accent5>
        <a:srgbClr val="5498D5"/>
      </a:accent5>
      <a:accent6>
        <a:srgbClr val="AC72E6"/>
      </a:accent6>
      <a:hlink>
        <a:srgbClr val="0000FF"/>
      </a:hlink>
      <a:folHlink>
        <a:srgbClr val="FF00FF"/>
      </a:folHlink>
    </a:clrScheme>
    <a:fontScheme name="IBM InterConnect 2017">
      <a:majorFont>
        <a:latin typeface="Helvetica"/>
        <a:ea typeface="Helvetica"/>
        <a:cs typeface="Helvetica"/>
      </a:majorFont>
      <a:minorFont>
        <a:latin typeface="Calibri"/>
        <a:ea typeface="Calibri"/>
        <a:cs typeface="Calibri"/>
      </a:minorFont>
    </a:fontScheme>
    <a:fmtScheme name="IBM InterConnect 201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normAutofit/>
      </a:bodyPr>
      <a:lstStyle>
        <a:defPPr marL="0" marR="0" indent="0" algn="l" defTabSz="914331" rtl="0" fontAlgn="auto" latinLnBrk="0"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218</TotalTime>
  <Words>3726</Words>
  <Application>Microsoft Macintosh PowerPoint</Application>
  <PresentationFormat>Custom</PresentationFormat>
  <Paragraphs>391</Paragraphs>
  <Slides>22</Slides>
  <Notes>17</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IBM InterConnect 2017</vt:lpstr>
      <vt:lpstr>IBM开源技术微讲堂 Kubernetes系列  第四讲</vt:lpstr>
      <vt:lpstr>“Kubenetes”系列公开课</vt:lpstr>
      <vt:lpstr>讲师简介</vt:lpstr>
      <vt:lpstr>PowerPoint Presentation</vt:lpstr>
      <vt:lpstr>Agenda</vt:lpstr>
      <vt:lpstr>Kubelet Architecture - Reminder chart from Kubernetes 101</vt:lpstr>
      <vt:lpstr>Kubelet Architecture</vt:lpstr>
      <vt:lpstr>Kubelet Architecture - Kubelet</vt:lpstr>
      <vt:lpstr>Kubelet Architecture - Kube Proxy</vt:lpstr>
      <vt:lpstr>Kubelet Architecture - Container Runtime</vt:lpstr>
      <vt:lpstr>Container Runtimes in Kubernetes</vt:lpstr>
      <vt:lpstr>Container Runtime Interface</vt:lpstr>
      <vt:lpstr>Kubernetes &amp; Containerd</vt:lpstr>
      <vt:lpstr>CRI-Containerd</vt:lpstr>
      <vt:lpstr>Architecture</vt:lpstr>
      <vt:lpstr>Kublet creating a single-container pod</vt:lpstr>
      <vt:lpstr>Status</vt:lpstr>
      <vt:lpstr>Next Steps for CRI-Containerd</vt:lpstr>
      <vt:lpstr>Open Container Initiative (OCI) -  Containerd</vt:lpstr>
      <vt:lpstr>Open Container Initiative (OCI) with CRI-O</vt:lpstr>
      <vt:lpstr>Thank You! Q&amp;A</vt:lpstr>
      <vt:lpstr>More on CRI-Containerd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IBM开源技术微讲堂 Kubernetes系列  第三讲</dc:title>
  <cp:lastModifiedBy>zhou xing</cp:lastModifiedBy>
  <cp:revision>6</cp:revision>
  <dcterms:modified xsi:type="dcterms:W3CDTF">2017-11-09T10:09:34Z</dcterms:modified>
</cp:coreProperties>
</file>